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9F9A"/>
    <a:srgbClr val="EEECE1"/>
    <a:srgbClr val="E6DD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48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-197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4D171-BAC2-40DF-88B6-AAC32D56C77B}" type="datetimeFigureOut">
              <a:rPr lang="en-US" smtClean="0"/>
              <a:t>3/1/2016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8E9E5-EE51-4D31-92FE-C30DA6757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691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4D171-BAC2-40DF-88B6-AAC32D56C77B}" type="datetimeFigureOut">
              <a:rPr lang="en-US" smtClean="0"/>
              <a:t>3/1/2016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8E9E5-EE51-4D31-92FE-C30DA6757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245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4D171-BAC2-40DF-88B6-AAC32D56C77B}" type="datetimeFigureOut">
              <a:rPr lang="en-US" smtClean="0"/>
              <a:t>3/1/2016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8E9E5-EE51-4D31-92FE-C30DA6757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411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4D171-BAC2-40DF-88B6-AAC32D56C77B}" type="datetimeFigureOut">
              <a:rPr lang="en-US" smtClean="0"/>
              <a:t>3/1/2016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8E9E5-EE51-4D31-92FE-C30DA6757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46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4D171-BAC2-40DF-88B6-AAC32D56C77B}" type="datetimeFigureOut">
              <a:rPr lang="en-US" smtClean="0"/>
              <a:t>3/1/2016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8E9E5-EE51-4D31-92FE-C30DA6757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8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4D171-BAC2-40DF-88B6-AAC32D56C77B}" type="datetimeFigureOut">
              <a:rPr lang="en-US" smtClean="0"/>
              <a:t>3/1/2016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8E9E5-EE51-4D31-92FE-C30DA6757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383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4D171-BAC2-40DF-88B6-AAC32D56C77B}" type="datetimeFigureOut">
              <a:rPr lang="en-US" smtClean="0"/>
              <a:t>3/1/2016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8E9E5-EE51-4D31-92FE-C30DA6757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99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4D171-BAC2-40DF-88B6-AAC32D56C77B}" type="datetimeFigureOut">
              <a:rPr lang="en-US" smtClean="0"/>
              <a:t>3/1/2016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8E9E5-EE51-4D31-92FE-C30DA6757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246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4D171-BAC2-40DF-88B6-AAC32D56C77B}" type="datetimeFigureOut">
              <a:rPr lang="en-US" smtClean="0"/>
              <a:t>3/1/2016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8E9E5-EE51-4D31-92FE-C30DA6757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761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4D171-BAC2-40DF-88B6-AAC32D56C77B}" type="datetimeFigureOut">
              <a:rPr lang="en-US" smtClean="0"/>
              <a:t>3/1/2016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8E9E5-EE51-4D31-92FE-C30DA6757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839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4D171-BAC2-40DF-88B6-AAC32D56C77B}" type="datetimeFigureOut">
              <a:rPr lang="en-US" smtClean="0"/>
              <a:t>3/1/2016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8E9E5-EE51-4D31-92FE-C30DA6757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521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4D171-BAC2-40DF-88B6-AAC32D56C77B}" type="datetimeFigureOut">
              <a:rPr lang="en-US" smtClean="0"/>
              <a:t>3/1/2016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8E9E5-EE51-4D31-92FE-C30DA6757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560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microsoft.com/office/2007/relationships/hdphoto" Target="../media/hdphoto1.wdp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emf"/><Relationship Id="rId5" Type="http://schemas.openxmlformats.org/officeDocument/2006/relationships/image" Target="../media/image3.emf"/><Relationship Id="rId10" Type="http://schemas.openxmlformats.org/officeDocument/2006/relationships/image" Target="../media/image8.emf"/><Relationship Id="rId4" Type="http://schemas.openxmlformats.org/officeDocument/2006/relationships/image" Target="../media/image2.jpeg"/><Relationship Id="rId9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212653" y="79738"/>
            <a:ext cx="8778240" cy="6586727"/>
          </a:xfrm>
          <a:prstGeom prst="rect">
            <a:avLst/>
          </a:prstGeom>
          <a:solidFill>
            <a:srgbClr val="379F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4C4C53"/>
              </a:clrFrom>
              <a:clrTo>
                <a:srgbClr val="4C4C53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4039" b="25793"/>
          <a:stretch/>
        </p:blipFill>
        <p:spPr>
          <a:xfrm>
            <a:off x="212653" y="146175"/>
            <a:ext cx="8778240" cy="6583681"/>
          </a:xfrm>
          <a:prstGeom prst="rect">
            <a:avLst/>
          </a:prstGeom>
          <a:ln>
            <a:noFill/>
          </a:ln>
        </p:spPr>
      </p:pic>
      <p:sp>
        <p:nvSpPr>
          <p:cNvPr id="11" name="Content Placeholder 5"/>
          <p:cNvSpPr txBox="1">
            <a:spLocks/>
          </p:cNvSpPr>
          <p:nvPr/>
        </p:nvSpPr>
        <p:spPr>
          <a:xfrm>
            <a:off x="649713" y="4992968"/>
            <a:ext cx="5795911" cy="1161791"/>
          </a:xfrm>
          <a:prstGeom prst="wedgeRectCallout">
            <a:avLst>
              <a:gd name="adj1" fmla="val 57478"/>
              <a:gd name="adj2" fmla="val -25466"/>
            </a:avLst>
          </a:prstGeom>
          <a:solidFill>
            <a:srgbClr val="EEECE1"/>
          </a:solidFill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tabLst>
                <a:tab pos="1030288" algn="l"/>
              </a:tabLst>
            </a:pPr>
            <a:r>
              <a:rPr lang="en-US" dirty="0" smtClean="0">
                <a:latin typeface="Agency FB" panose="020B0503020202020204" pitchFamily="34" charset="0"/>
              </a:rPr>
              <a:t>When: 	</a:t>
            </a:r>
            <a:r>
              <a:rPr lang="en-US" b="1" dirty="0" smtClean="0">
                <a:latin typeface="Agency FB" panose="020B0503020202020204" pitchFamily="34" charset="0"/>
              </a:rPr>
              <a:t>1800, 7 April; TPS Reunion Fly-in</a:t>
            </a:r>
          </a:p>
          <a:p>
            <a:pPr marL="0" indent="0">
              <a:buFont typeface="Arial" panose="020B0604020202020204" pitchFamily="34" charset="0"/>
              <a:buNone/>
              <a:tabLst>
                <a:tab pos="1030288" algn="l"/>
              </a:tabLst>
            </a:pPr>
            <a:r>
              <a:rPr lang="en-US" dirty="0" smtClean="0">
                <a:latin typeface="Agency FB" panose="020B0503020202020204" pitchFamily="34" charset="0"/>
              </a:rPr>
              <a:t>Where:  </a:t>
            </a:r>
            <a:r>
              <a:rPr lang="en-US" b="1" dirty="0" smtClean="0">
                <a:latin typeface="Agency FB" panose="020B0503020202020204" pitchFamily="34" charset="0"/>
              </a:rPr>
              <a:t>Flight Deck Lounge</a:t>
            </a:r>
            <a:endParaRPr lang="en-US" b="1" dirty="0">
              <a:latin typeface="Agency FB" panose="020B0503020202020204" pitchFamily="34" charset="0"/>
            </a:endParaRPr>
          </a:p>
        </p:txBody>
      </p:sp>
      <p:sp>
        <p:nvSpPr>
          <p:cNvPr id="13" name="Content Placeholder 5"/>
          <p:cNvSpPr txBox="1">
            <a:spLocks/>
          </p:cNvSpPr>
          <p:nvPr/>
        </p:nvSpPr>
        <p:spPr>
          <a:xfrm>
            <a:off x="4572000" y="1524000"/>
            <a:ext cx="45720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2874" name="Group 2873"/>
          <p:cNvGrpSpPr/>
          <p:nvPr/>
        </p:nvGrpSpPr>
        <p:grpSpPr>
          <a:xfrm rot="20608390">
            <a:off x="6889180" y="4540899"/>
            <a:ext cx="1952625" cy="2408238"/>
            <a:chOff x="7622381" y="1858963"/>
            <a:chExt cx="1952625" cy="2408238"/>
          </a:xfrm>
        </p:grpSpPr>
        <p:sp>
          <p:nvSpPr>
            <p:cNvPr id="2875" name="Freeform 7"/>
            <p:cNvSpPr>
              <a:spLocks/>
            </p:cNvSpPr>
            <p:nvPr/>
          </p:nvSpPr>
          <p:spPr bwMode="auto">
            <a:xfrm>
              <a:off x="7814468" y="2262188"/>
              <a:ext cx="342900" cy="342900"/>
            </a:xfrm>
            <a:custGeom>
              <a:avLst/>
              <a:gdLst>
                <a:gd name="T0" fmla="*/ 201 w 433"/>
                <a:gd name="T1" fmla="*/ 0 h 432"/>
                <a:gd name="T2" fmla="*/ 237 w 433"/>
                <a:gd name="T3" fmla="*/ 0 h 432"/>
                <a:gd name="T4" fmla="*/ 271 w 433"/>
                <a:gd name="T5" fmla="*/ 6 h 432"/>
                <a:gd name="T6" fmla="*/ 304 w 433"/>
                <a:gd name="T7" fmla="*/ 17 h 432"/>
                <a:gd name="T8" fmla="*/ 333 w 433"/>
                <a:gd name="T9" fmla="*/ 33 h 432"/>
                <a:gd name="T10" fmla="*/ 360 w 433"/>
                <a:gd name="T11" fmla="*/ 53 h 432"/>
                <a:gd name="T12" fmla="*/ 384 w 433"/>
                <a:gd name="T13" fmla="*/ 76 h 432"/>
                <a:gd name="T14" fmla="*/ 403 w 433"/>
                <a:gd name="T15" fmla="*/ 103 h 432"/>
                <a:gd name="T16" fmla="*/ 418 w 433"/>
                <a:gd name="T17" fmla="*/ 133 h 432"/>
                <a:gd name="T18" fmla="*/ 428 w 433"/>
                <a:gd name="T19" fmla="*/ 166 h 432"/>
                <a:gd name="T20" fmla="*/ 433 w 433"/>
                <a:gd name="T21" fmla="*/ 200 h 432"/>
                <a:gd name="T22" fmla="*/ 433 w 433"/>
                <a:gd name="T23" fmla="*/ 234 h 432"/>
                <a:gd name="T24" fmla="*/ 427 w 433"/>
                <a:gd name="T25" fmla="*/ 269 h 432"/>
                <a:gd name="T26" fmla="*/ 416 w 433"/>
                <a:gd name="T27" fmla="*/ 302 h 432"/>
                <a:gd name="T28" fmla="*/ 400 w 433"/>
                <a:gd name="T29" fmla="*/ 332 h 432"/>
                <a:gd name="T30" fmla="*/ 380 w 433"/>
                <a:gd name="T31" fmla="*/ 358 h 432"/>
                <a:gd name="T32" fmla="*/ 357 w 433"/>
                <a:gd name="T33" fmla="*/ 381 h 432"/>
                <a:gd name="T34" fmla="*/ 329 w 433"/>
                <a:gd name="T35" fmla="*/ 400 h 432"/>
                <a:gd name="T36" fmla="*/ 299 w 433"/>
                <a:gd name="T37" fmla="*/ 416 h 432"/>
                <a:gd name="T38" fmla="*/ 267 w 433"/>
                <a:gd name="T39" fmla="*/ 426 h 432"/>
                <a:gd name="T40" fmla="*/ 233 w 433"/>
                <a:gd name="T41" fmla="*/ 432 h 432"/>
                <a:gd name="T42" fmla="*/ 197 w 433"/>
                <a:gd name="T43" fmla="*/ 431 h 432"/>
                <a:gd name="T44" fmla="*/ 163 w 433"/>
                <a:gd name="T45" fmla="*/ 425 h 432"/>
                <a:gd name="T46" fmla="*/ 130 w 433"/>
                <a:gd name="T47" fmla="*/ 414 h 432"/>
                <a:gd name="T48" fmla="*/ 101 w 433"/>
                <a:gd name="T49" fmla="*/ 398 h 432"/>
                <a:gd name="T50" fmla="*/ 74 w 433"/>
                <a:gd name="T51" fmla="*/ 378 h 432"/>
                <a:gd name="T52" fmla="*/ 51 w 433"/>
                <a:gd name="T53" fmla="*/ 354 h 432"/>
                <a:gd name="T54" fmla="*/ 32 w 433"/>
                <a:gd name="T55" fmla="*/ 327 h 432"/>
                <a:gd name="T56" fmla="*/ 16 w 433"/>
                <a:gd name="T57" fmla="*/ 297 h 432"/>
                <a:gd name="T58" fmla="*/ 6 w 433"/>
                <a:gd name="T59" fmla="*/ 266 h 432"/>
                <a:gd name="T60" fmla="*/ 0 w 433"/>
                <a:gd name="T61" fmla="*/ 231 h 432"/>
                <a:gd name="T62" fmla="*/ 1 w 433"/>
                <a:gd name="T63" fmla="*/ 196 h 432"/>
                <a:gd name="T64" fmla="*/ 7 w 433"/>
                <a:gd name="T65" fmla="*/ 162 h 432"/>
                <a:gd name="T66" fmla="*/ 18 w 433"/>
                <a:gd name="T67" fmla="*/ 129 h 432"/>
                <a:gd name="T68" fmla="*/ 34 w 433"/>
                <a:gd name="T69" fmla="*/ 100 h 432"/>
                <a:gd name="T70" fmla="*/ 54 w 433"/>
                <a:gd name="T71" fmla="*/ 73 h 432"/>
                <a:gd name="T72" fmla="*/ 78 w 433"/>
                <a:gd name="T73" fmla="*/ 49 h 432"/>
                <a:gd name="T74" fmla="*/ 104 w 433"/>
                <a:gd name="T75" fmla="*/ 30 h 432"/>
                <a:gd name="T76" fmla="*/ 135 w 433"/>
                <a:gd name="T77" fmla="*/ 15 h 432"/>
                <a:gd name="T78" fmla="*/ 167 w 433"/>
                <a:gd name="T79" fmla="*/ 5 h 432"/>
                <a:gd name="T80" fmla="*/ 201 w 433"/>
                <a:gd name="T81" fmla="*/ 0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33" h="432">
                  <a:moveTo>
                    <a:pt x="201" y="0"/>
                  </a:moveTo>
                  <a:lnTo>
                    <a:pt x="237" y="0"/>
                  </a:lnTo>
                  <a:lnTo>
                    <a:pt x="271" y="6"/>
                  </a:lnTo>
                  <a:lnTo>
                    <a:pt x="304" y="17"/>
                  </a:lnTo>
                  <a:lnTo>
                    <a:pt x="333" y="33"/>
                  </a:lnTo>
                  <a:lnTo>
                    <a:pt x="360" y="53"/>
                  </a:lnTo>
                  <a:lnTo>
                    <a:pt x="384" y="76"/>
                  </a:lnTo>
                  <a:lnTo>
                    <a:pt x="403" y="103"/>
                  </a:lnTo>
                  <a:lnTo>
                    <a:pt x="418" y="133"/>
                  </a:lnTo>
                  <a:lnTo>
                    <a:pt x="428" y="166"/>
                  </a:lnTo>
                  <a:lnTo>
                    <a:pt x="433" y="200"/>
                  </a:lnTo>
                  <a:lnTo>
                    <a:pt x="433" y="234"/>
                  </a:lnTo>
                  <a:lnTo>
                    <a:pt x="427" y="269"/>
                  </a:lnTo>
                  <a:lnTo>
                    <a:pt x="416" y="302"/>
                  </a:lnTo>
                  <a:lnTo>
                    <a:pt x="400" y="332"/>
                  </a:lnTo>
                  <a:lnTo>
                    <a:pt x="380" y="358"/>
                  </a:lnTo>
                  <a:lnTo>
                    <a:pt x="357" y="381"/>
                  </a:lnTo>
                  <a:lnTo>
                    <a:pt x="329" y="400"/>
                  </a:lnTo>
                  <a:lnTo>
                    <a:pt x="299" y="416"/>
                  </a:lnTo>
                  <a:lnTo>
                    <a:pt x="267" y="426"/>
                  </a:lnTo>
                  <a:lnTo>
                    <a:pt x="233" y="432"/>
                  </a:lnTo>
                  <a:lnTo>
                    <a:pt x="197" y="431"/>
                  </a:lnTo>
                  <a:lnTo>
                    <a:pt x="163" y="425"/>
                  </a:lnTo>
                  <a:lnTo>
                    <a:pt x="130" y="414"/>
                  </a:lnTo>
                  <a:lnTo>
                    <a:pt x="101" y="398"/>
                  </a:lnTo>
                  <a:lnTo>
                    <a:pt x="74" y="378"/>
                  </a:lnTo>
                  <a:lnTo>
                    <a:pt x="51" y="354"/>
                  </a:lnTo>
                  <a:lnTo>
                    <a:pt x="32" y="327"/>
                  </a:lnTo>
                  <a:lnTo>
                    <a:pt x="16" y="297"/>
                  </a:lnTo>
                  <a:lnTo>
                    <a:pt x="6" y="266"/>
                  </a:lnTo>
                  <a:lnTo>
                    <a:pt x="0" y="231"/>
                  </a:lnTo>
                  <a:lnTo>
                    <a:pt x="1" y="196"/>
                  </a:lnTo>
                  <a:lnTo>
                    <a:pt x="7" y="162"/>
                  </a:lnTo>
                  <a:lnTo>
                    <a:pt x="18" y="129"/>
                  </a:lnTo>
                  <a:lnTo>
                    <a:pt x="34" y="100"/>
                  </a:lnTo>
                  <a:lnTo>
                    <a:pt x="54" y="73"/>
                  </a:lnTo>
                  <a:lnTo>
                    <a:pt x="78" y="49"/>
                  </a:lnTo>
                  <a:lnTo>
                    <a:pt x="104" y="30"/>
                  </a:lnTo>
                  <a:lnTo>
                    <a:pt x="135" y="15"/>
                  </a:lnTo>
                  <a:lnTo>
                    <a:pt x="167" y="5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rgbClr val="C00000"/>
            </a:solidFill>
            <a:ln w="0">
              <a:solidFill>
                <a:srgbClr val="CE2F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6" name="Freeform 2875"/>
            <p:cNvSpPr/>
            <p:nvPr/>
          </p:nvSpPr>
          <p:spPr bwMode="auto">
            <a:xfrm rot="17988404" flipH="1">
              <a:off x="8043176" y="2052631"/>
              <a:ext cx="1166907" cy="1512675"/>
            </a:xfrm>
            <a:custGeom>
              <a:avLst/>
              <a:gdLst/>
              <a:ahLst/>
              <a:cxnLst/>
              <a:rect l="l" t="t" r="r" b="b"/>
              <a:pathLst>
                <a:path w="1166907" h="1512675">
                  <a:moveTo>
                    <a:pt x="1166907" y="0"/>
                  </a:moveTo>
                  <a:lnTo>
                    <a:pt x="817516" y="0"/>
                  </a:lnTo>
                  <a:lnTo>
                    <a:pt x="590645" y="0"/>
                  </a:lnTo>
                  <a:lnTo>
                    <a:pt x="576262" y="0"/>
                  </a:lnTo>
                  <a:lnTo>
                    <a:pt x="360316" y="0"/>
                  </a:lnTo>
                  <a:lnTo>
                    <a:pt x="0" y="0"/>
                  </a:lnTo>
                  <a:cubicBezTo>
                    <a:pt x="72231" y="111125"/>
                    <a:pt x="149224" y="207962"/>
                    <a:pt x="216693" y="333375"/>
                  </a:cubicBezTo>
                  <a:cubicBezTo>
                    <a:pt x="275745" y="466240"/>
                    <a:pt x="329192" y="591633"/>
                    <a:pt x="360316" y="879960"/>
                  </a:cubicBezTo>
                  <a:lnTo>
                    <a:pt x="360316" y="1253800"/>
                  </a:lnTo>
                  <a:lnTo>
                    <a:pt x="360316" y="1286136"/>
                  </a:lnTo>
                  <a:lnTo>
                    <a:pt x="363195" y="1286136"/>
                  </a:lnTo>
                  <a:cubicBezTo>
                    <a:pt x="376196" y="1413911"/>
                    <a:pt x="472371" y="1512675"/>
                    <a:pt x="588916" y="1512675"/>
                  </a:cubicBezTo>
                  <a:cubicBezTo>
                    <a:pt x="705461" y="1512675"/>
                    <a:pt x="801637" y="1413911"/>
                    <a:pt x="814638" y="1286136"/>
                  </a:cubicBezTo>
                  <a:lnTo>
                    <a:pt x="817516" y="1286136"/>
                  </a:lnTo>
                  <a:lnTo>
                    <a:pt x="817516" y="1253800"/>
                  </a:lnTo>
                  <a:lnTo>
                    <a:pt x="817516" y="794397"/>
                  </a:lnTo>
                  <a:cubicBezTo>
                    <a:pt x="849000" y="565221"/>
                    <a:pt x="897362" y="452291"/>
                    <a:pt x="950214" y="333375"/>
                  </a:cubicBezTo>
                  <a:cubicBezTo>
                    <a:pt x="1017683" y="207962"/>
                    <a:pt x="1094676" y="111125"/>
                    <a:pt x="1166907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hangingPunct="0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877" name="Freeform 8"/>
            <p:cNvSpPr>
              <a:spLocks/>
            </p:cNvSpPr>
            <p:nvPr/>
          </p:nvSpPr>
          <p:spPr bwMode="auto">
            <a:xfrm>
              <a:off x="7830343" y="2260601"/>
              <a:ext cx="171450" cy="276225"/>
            </a:xfrm>
            <a:custGeom>
              <a:avLst/>
              <a:gdLst>
                <a:gd name="T0" fmla="*/ 194 w 217"/>
                <a:gd name="T1" fmla="*/ 0 h 346"/>
                <a:gd name="T2" fmla="*/ 217 w 217"/>
                <a:gd name="T3" fmla="*/ 1 h 346"/>
                <a:gd name="T4" fmla="*/ 24 w 217"/>
                <a:gd name="T5" fmla="*/ 346 h 346"/>
                <a:gd name="T6" fmla="*/ 12 w 217"/>
                <a:gd name="T7" fmla="*/ 328 h 346"/>
                <a:gd name="T8" fmla="*/ 0 w 217"/>
                <a:gd name="T9" fmla="*/ 308 h 346"/>
                <a:gd name="T10" fmla="*/ 172 w 217"/>
                <a:gd name="T11" fmla="*/ 1 h 346"/>
                <a:gd name="T12" fmla="*/ 194 w 217"/>
                <a:gd name="T13" fmla="*/ 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7" h="346">
                  <a:moveTo>
                    <a:pt x="194" y="0"/>
                  </a:moveTo>
                  <a:lnTo>
                    <a:pt x="217" y="1"/>
                  </a:lnTo>
                  <a:lnTo>
                    <a:pt x="24" y="346"/>
                  </a:lnTo>
                  <a:lnTo>
                    <a:pt x="12" y="328"/>
                  </a:lnTo>
                  <a:lnTo>
                    <a:pt x="0" y="308"/>
                  </a:lnTo>
                  <a:lnTo>
                    <a:pt x="172" y="1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8" name="Freeform 267"/>
            <p:cNvSpPr>
              <a:spLocks/>
            </p:cNvSpPr>
            <p:nvPr/>
          </p:nvSpPr>
          <p:spPr bwMode="auto">
            <a:xfrm>
              <a:off x="7622381" y="1858963"/>
              <a:ext cx="690563" cy="1144588"/>
            </a:xfrm>
            <a:custGeom>
              <a:avLst/>
              <a:gdLst>
                <a:gd name="T0" fmla="*/ 796 w 870"/>
                <a:gd name="T1" fmla="*/ 0 h 1443"/>
                <a:gd name="T2" fmla="*/ 815 w 870"/>
                <a:gd name="T3" fmla="*/ 2 h 1443"/>
                <a:gd name="T4" fmla="*/ 833 w 870"/>
                <a:gd name="T5" fmla="*/ 8 h 1443"/>
                <a:gd name="T6" fmla="*/ 849 w 870"/>
                <a:gd name="T7" fmla="*/ 21 h 1443"/>
                <a:gd name="T8" fmla="*/ 860 w 870"/>
                <a:gd name="T9" fmla="*/ 35 h 1443"/>
                <a:gd name="T10" fmla="*/ 868 w 870"/>
                <a:gd name="T11" fmla="*/ 53 h 1443"/>
                <a:gd name="T12" fmla="*/ 870 w 870"/>
                <a:gd name="T13" fmla="*/ 71 h 1443"/>
                <a:gd name="T14" fmla="*/ 868 w 870"/>
                <a:gd name="T15" fmla="*/ 91 h 1443"/>
                <a:gd name="T16" fmla="*/ 860 w 870"/>
                <a:gd name="T17" fmla="*/ 109 h 1443"/>
                <a:gd name="T18" fmla="*/ 136 w 870"/>
                <a:gd name="T19" fmla="*/ 1404 h 1443"/>
                <a:gd name="T20" fmla="*/ 125 w 870"/>
                <a:gd name="T21" fmla="*/ 1419 h 1443"/>
                <a:gd name="T22" fmla="*/ 109 w 870"/>
                <a:gd name="T23" fmla="*/ 1432 h 1443"/>
                <a:gd name="T24" fmla="*/ 92 w 870"/>
                <a:gd name="T25" fmla="*/ 1439 h 1443"/>
                <a:gd name="T26" fmla="*/ 73 w 870"/>
                <a:gd name="T27" fmla="*/ 1443 h 1443"/>
                <a:gd name="T28" fmla="*/ 55 w 870"/>
                <a:gd name="T29" fmla="*/ 1441 h 1443"/>
                <a:gd name="T30" fmla="*/ 36 w 870"/>
                <a:gd name="T31" fmla="*/ 1434 h 1443"/>
                <a:gd name="T32" fmla="*/ 22 w 870"/>
                <a:gd name="T33" fmla="*/ 1423 h 1443"/>
                <a:gd name="T34" fmla="*/ 9 w 870"/>
                <a:gd name="T35" fmla="*/ 1407 h 1443"/>
                <a:gd name="T36" fmla="*/ 2 w 870"/>
                <a:gd name="T37" fmla="*/ 1390 h 1443"/>
                <a:gd name="T38" fmla="*/ 0 w 870"/>
                <a:gd name="T39" fmla="*/ 1371 h 1443"/>
                <a:gd name="T40" fmla="*/ 2 w 870"/>
                <a:gd name="T41" fmla="*/ 1352 h 1443"/>
                <a:gd name="T42" fmla="*/ 10 w 870"/>
                <a:gd name="T43" fmla="*/ 1333 h 1443"/>
                <a:gd name="T44" fmla="*/ 733 w 870"/>
                <a:gd name="T45" fmla="*/ 40 h 1443"/>
                <a:gd name="T46" fmla="*/ 746 w 870"/>
                <a:gd name="T47" fmla="*/ 23 h 1443"/>
                <a:gd name="T48" fmla="*/ 760 w 870"/>
                <a:gd name="T49" fmla="*/ 10 h 1443"/>
                <a:gd name="T50" fmla="*/ 778 w 870"/>
                <a:gd name="T51" fmla="*/ 3 h 1443"/>
                <a:gd name="T52" fmla="*/ 796 w 870"/>
                <a:gd name="T53" fmla="*/ 0 h 1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70" h="1443">
                  <a:moveTo>
                    <a:pt x="796" y="0"/>
                  </a:moveTo>
                  <a:lnTo>
                    <a:pt x="815" y="2"/>
                  </a:lnTo>
                  <a:lnTo>
                    <a:pt x="833" y="8"/>
                  </a:lnTo>
                  <a:lnTo>
                    <a:pt x="849" y="21"/>
                  </a:lnTo>
                  <a:lnTo>
                    <a:pt x="860" y="35"/>
                  </a:lnTo>
                  <a:lnTo>
                    <a:pt x="868" y="53"/>
                  </a:lnTo>
                  <a:lnTo>
                    <a:pt x="870" y="71"/>
                  </a:lnTo>
                  <a:lnTo>
                    <a:pt x="868" y="91"/>
                  </a:lnTo>
                  <a:lnTo>
                    <a:pt x="860" y="109"/>
                  </a:lnTo>
                  <a:lnTo>
                    <a:pt x="136" y="1404"/>
                  </a:lnTo>
                  <a:lnTo>
                    <a:pt x="125" y="1419"/>
                  </a:lnTo>
                  <a:lnTo>
                    <a:pt x="109" y="1432"/>
                  </a:lnTo>
                  <a:lnTo>
                    <a:pt x="92" y="1439"/>
                  </a:lnTo>
                  <a:lnTo>
                    <a:pt x="73" y="1443"/>
                  </a:lnTo>
                  <a:lnTo>
                    <a:pt x="55" y="1441"/>
                  </a:lnTo>
                  <a:lnTo>
                    <a:pt x="36" y="1434"/>
                  </a:lnTo>
                  <a:lnTo>
                    <a:pt x="22" y="1423"/>
                  </a:lnTo>
                  <a:lnTo>
                    <a:pt x="9" y="1407"/>
                  </a:lnTo>
                  <a:lnTo>
                    <a:pt x="2" y="1390"/>
                  </a:lnTo>
                  <a:lnTo>
                    <a:pt x="0" y="1371"/>
                  </a:lnTo>
                  <a:lnTo>
                    <a:pt x="2" y="1352"/>
                  </a:lnTo>
                  <a:lnTo>
                    <a:pt x="10" y="1333"/>
                  </a:lnTo>
                  <a:lnTo>
                    <a:pt x="733" y="40"/>
                  </a:lnTo>
                  <a:lnTo>
                    <a:pt x="746" y="23"/>
                  </a:lnTo>
                  <a:lnTo>
                    <a:pt x="760" y="10"/>
                  </a:lnTo>
                  <a:lnTo>
                    <a:pt x="778" y="3"/>
                  </a:lnTo>
                  <a:lnTo>
                    <a:pt x="796" y="0"/>
                  </a:lnTo>
                  <a:close/>
                </a:path>
              </a:pathLst>
            </a:custGeom>
            <a:solidFill>
              <a:srgbClr val="C00000"/>
            </a:solidFill>
            <a:ln w="0">
              <a:solidFill>
                <a:srgbClr val="FF44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9" name="Freeform 268"/>
            <p:cNvSpPr>
              <a:spLocks/>
            </p:cNvSpPr>
            <p:nvPr/>
          </p:nvSpPr>
          <p:spPr bwMode="auto">
            <a:xfrm>
              <a:off x="8470106" y="2632076"/>
              <a:ext cx="781050" cy="1065213"/>
            </a:xfrm>
            <a:custGeom>
              <a:avLst/>
              <a:gdLst>
                <a:gd name="T0" fmla="*/ 579 w 984"/>
                <a:gd name="T1" fmla="*/ 2 h 1343"/>
                <a:gd name="T2" fmla="*/ 945 w 984"/>
                <a:gd name="T3" fmla="*/ 211 h 1343"/>
                <a:gd name="T4" fmla="*/ 973 w 984"/>
                <a:gd name="T5" fmla="*/ 237 h 1343"/>
                <a:gd name="T6" fmla="*/ 984 w 984"/>
                <a:gd name="T7" fmla="*/ 270 h 1343"/>
                <a:gd name="T8" fmla="*/ 977 w 984"/>
                <a:gd name="T9" fmla="*/ 304 h 1343"/>
                <a:gd name="T10" fmla="*/ 664 w 984"/>
                <a:gd name="T11" fmla="*/ 841 h 1343"/>
                <a:gd name="T12" fmla="*/ 637 w 984"/>
                <a:gd name="T13" fmla="*/ 857 h 1343"/>
                <a:gd name="T14" fmla="*/ 617 w 984"/>
                <a:gd name="T15" fmla="*/ 868 h 1343"/>
                <a:gd name="T16" fmla="*/ 604 w 984"/>
                <a:gd name="T17" fmla="*/ 885 h 1343"/>
                <a:gd name="T18" fmla="*/ 582 w 984"/>
                <a:gd name="T19" fmla="*/ 897 h 1343"/>
                <a:gd name="T20" fmla="*/ 548 w 984"/>
                <a:gd name="T21" fmla="*/ 902 h 1343"/>
                <a:gd name="T22" fmla="*/ 286 w 984"/>
                <a:gd name="T23" fmla="*/ 1307 h 1343"/>
                <a:gd name="T24" fmla="*/ 282 w 984"/>
                <a:gd name="T25" fmla="*/ 1313 h 1343"/>
                <a:gd name="T26" fmla="*/ 268 w 984"/>
                <a:gd name="T27" fmla="*/ 1326 h 1343"/>
                <a:gd name="T28" fmla="*/ 246 w 984"/>
                <a:gd name="T29" fmla="*/ 1340 h 1343"/>
                <a:gd name="T30" fmla="*/ 211 w 984"/>
                <a:gd name="T31" fmla="*/ 1343 h 1343"/>
                <a:gd name="T32" fmla="*/ 8 w 984"/>
                <a:gd name="T33" fmla="*/ 1230 h 1343"/>
                <a:gd name="T34" fmla="*/ 7 w 984"/>
                <a:gd name="T35" fmla="*/ 1229 h 1343"/>
                <a:gd name="T36" fmla="*/ 3 w 984"/>
                <a:gd name="T37" fmla="*/ 1224 h 1343"/>
                <a:gd name="T38" fmla="*/ 0 w 984"/>
                <a:gd name="T39" fmla="*/ 1212 h 1343"/>
                <a:gd name="T40" fmla="*/ 1 w 984"/>
                <a:gd name="T41" fmla="*/ 1187 h 1343"/>
                <a:gd name="T42" fmla="*/ 10 w 984"/>
                <a:gd name="T43" fmla="*/ 1146 h 1343"/>
                <a:gd name="T44" fmla="*/ 21 w 984"/>
                <a:gd name="T45" fmla="*/ 1119 h 1343"/>
                <a:gd name="T46" fmla="*/ 36 w 984"/>
                <a:gd name="T47" fmla="*/ 1121 h 1343"/>
                <a:gd name="T48" fmla="*/ 60 w 984"/>
                <a:gd name="T49" fmla="*/ 1121 h 1343"/>
                <a:gd name="T50" fmla="*/ 88 w 984"/>
                <a:gd name="T51" fmla="*/ 1109 h 1343"/>
                <a:gd name="T52" fmla="*/ 112 w 984"/>
                <a:gd name="T53" fmla="*/ 1080 h 1343"/>
                <a:gd name="T54" fmla="*/ 260 w 984"/>
                <a:gd name="T55" fmla="*/ 826 h 1343"/>
                <a:gd name="T56" fmla="*/ 269 w 984"/>
                <a:gd name="T57" fmla="*/ 807 h 1343"/>
                <a:gd name="T58" fmla="*/ 282 w 984"/>
                <a:gd name="T59" fmla="*/ 776 h 1343"/>
                <a:gd name="T60" fmla="*/ 294 w 984"/>
                <a:gd name="T61" fmla="*/ 741 h 1343"/>
                <a:gd name="T62" fmla="*/ 301 w 984"/>
                <a:gd name="T63" fmla="*/ 712 h 1343"/>
                <a:gd name="T64" fmla="*/ 297 w 984"/>
                <a:gd name="T65" fmla="*/ 694 h 1343"/>
                <a:gd name="T66" fmla="*/ 279 w 984"/>
                <a:gd name="T67" fmla="*/ 679 h 1343"/>
                <a:gd name="T68" fmla="*/ 229 w 984"/>
                <a:gd name="T69" fmla="*/ 648 h 1343"/>
                <a:gd name="T70" fmla="*/ 201 w 984"/>
                <a:gd name="T71" fmla="*/ 622 h 1343"/>
                <a:gd name="T72" fmla="*/ 190 w 984"/>
                <a:gd name="T73" fmla="*/ 589 h 1343"/>
                <a:gd name="T74" fmla="*/ 198 w 984"/>
                <a:gd name="T75" fmla="*/ 555 h 1343"/>
                <a:gd name="T76" fmla="*/ 511 w 984"/>
                <a:gd name="T77" fmla="*/ 17 h 1343"/>
                <a:gd name="T78" fmla="*/ 542 w 984"/>
                <a:gd name="T79" fmla="*/ 1 h 1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84" h="1343">
                  <a:moveTo>
                    <a:pt x="561" y="0"/>
                  </a:moveTo>
                  <a:lnTo>
                    <a:pt x="579" y="2"/>
                  </a:lnTo>
                  <a:lnTo>
                    <a:pt x="597" y="10"/>
                  </a:lnTo>
                  <a:lnTo>
                    <a:pt x="945" y="211"/>
                  </a:lnTo>
                  <a:lnTo>
                    <a:pt x="961" y="222"/>
                  </a:lnTo>
                  <a:lnTo>
                    <a:pt x="973" y="237"/>
                  </a:lnTo>
                  <a:lnTo>
                    <a:pt x="981" y="254"/>
                  </a:lnTo>
                  <a:lnTo>
                    <a:pt x="984" y="270"/>
                  </a:lnTo>
                  <a:lnTo>
                    <a:pt x="983" y="288"/>
                  </a:lnTo>
                  <a:lnTo>
                    <a:pt x="977" y="304"/>
                  </a:lnTo>
                  <a:lnTo>
                    <a:pt x="674" y="827"/>
                  </a:lnTo>
                  <a:lnTo>
                    <a:pt x="664" y="841"/>
                  </a:lnTo>
                  <a:lnTo>
                    <a:pt x="652" y="850"/>
                  </a:lnTo>
                  <a:lnTo>
                    <a:pt x="637" y="857"/>
                  </a:lnTo>
                  <a:lnTo>
                    <a:pt x="620" y="859"/>
                  </a:lnTo>
                  <a:lnTo>
                    <a:pt x="617" y="868"/>
                  </a:lnTo>
                  <a:lnTo>
                    <a:pt x="611" y="877"/>
                  </a:lnTo>
                  <a:lnTo>
                    <a:pt x="604" y="885"/>
                  </a:lnTo>
                  <a:lnTo>
                    <a:pt x="594" y="891"/>
                  </a:lnTo>
                  <a:lnTo>
                    <a:pt x="582" y="897"/>
                  </a:lnTo>
                  <a:lnTo>
                    <a:pt x="566" y="901"/>
                  </a:lnTo>
                  <a:lnTo>
                    <a:pt x="548" y="902"/>
                  </a:lnTo>
                  <a:lnTo>
                    <a:pt x="526" y="902"/>
                  </a:lnTo>
                  <a:lnTo>
                    <a:pt x="286" y="1307"/>
                  </a:lnTo>
                  <a:lnTo>
                    <a:pt x="285" y="1308"/>
                  </a:lnTo>
                  <a:lnTo>
                    <a:pt x="282" y="1313"/>
                  </a:lnTo>
                  <a:lnTo>
                    <a:pt x="276" y="1319"/>
                  </a:lnTo>
                  <a:lnTo>
                    <a:pt x="268" y="1326"/>
                  </a:lnTo>
                  <a:lnTo>
                    <a:pt x="258" y="1334"/>
                  </a:lnTo>
                  <a:lnTo>
                    <a:pt x="246" y="1340"/>
                  </a:lnTo>
                  <a:lnTo>
                    <a:pt x="230" y="1343"/>
                  </a:lnTo>
                  <a:lnTo>
                    <a:pt x="211" y="1343"/>
                  </a:lnTo>
                  <a:lnTo>
                    <a:pt x="191" y="1338"/>
                  </a:lnTo>
                  <a:lnTo>
                    <a:pt x="8" y="1230"/>
                  </a:lnTo>
                  <a:lnTo>
                    <a:pt x="8" y="1230"/>
                  </a:lnTo>
                  <a:lnTo>
                    <a:pt x="7" y="1229"/>
                  </a:lnTo>
                  <a:lnTo>
                    <a:pt x="5" y="1228"/>
                  </a:lnTo>
                  <a:lnTo>
                    <a:pt x="3" y="1224"/>
                  </a:lnTo>
                  <a:lnTo>
                    <a:pt x="1" y="1220"/>
                  </a:lnTo>
                  <a:lnTo>
                    <a:pt x="0" y="1212"/>
                  </a:lnTo>
                  <a:lnTo>
                    <a:pt x="0" y="1201"/>
                  </a:lnTo>
                  <a:lnTo>
                    <a:pt x="1" y="1187"/>
                  </a:lnTo>
                  <a:lnTo>
                    <a:pt x="5" y="1168"/>
                  </a:lnTo>
                  <a:lnTo>
                    <a:pt x="10" y="1146"/>
                  </a:lnTo>
                  <a:lnTo>
                    <a:pt x="18" y="1118"/>
                  </a:lnTo>
                  <a:lnTo>
                    <a:pt x="21" y="1119"/>
                  </a:lnTo>
                  <a:lnTo>
                    <a:pt x="26" y="1120"/>
                  </a:lnTo>
                  <a:lnTo>
                    <a:pt x="36" y="1121"/>
                  </a:lnTo>
                  <a:lnTo>
                    <a:pt x="47" y="1122"/>
                  </a:lnTo>
                  <a:lnTo>
                    <a:pt x="60" y="1121"/>
                  </a:lnTo>
                  <a:lnTo>
                    <a:pt x="73" y="1117"/>
                  </a:lnTo>
                  <a:lnTo>
                    <a:pt x="88" y="1109"/>
                  </a:lnTo>
                  <a:lnTo>
                    <a:pt x="100" y="1098"/>
                  </a:lnTo>
                  <a:lnTo>
                    <a:pt x="112" y="1080"/>
                  </a:lnTo>
                  <a:lnTo>
                    <a:pt x="259" y="830"/>
                  </a:lnTo>
                  <a:lnTo>
                    <a:pt x="260" y="826"/>
                  </a:lnTo>
                  <a:lnTo>
                    <a:pt x="264" y="818"/>
                  </a:lnTo>
                  <a:lnTo>
                    <a:pt x="269" y="807"/>
                  </a:lnTo>
                  <a:lnTo>
                    <a:pt x="275" y="793"/>
                  </a:lnTo>
                  <a:lnTo>
                    <a:pt x="282" y="776"/>
                  </a:lnTo>
                  <a:lnTo>
                    <a:pt x="288" y="759"/>
                  </a:lnTo>
                  <a:lnTo>
                    <a:pt x="294" y="741"/>
                  </a:lnTo>
                  <a:lnTo>
                    <a:pt x="298" y="725"/>
                  </a:lnTo>
                  <a:lnTo>
                    <a:pt x="301" y="712"/>
                  </a:lnTo>
                  <a:lnTo>
                    <a:pt x="301" y="701"/>
                  </a:lnTo>
                  <a:lnTo>
                    <a:pt x="297" y="694"/>
                  </a:lnTo>
                  <a:lnTo>
                    <a:pt x="291" y="688"/>
                  </a:lnTo>
                  <a:lnTo>
                    <a:pt x="279" y="679"/>
                  </a:lnTo>
                  <a:lnTo>
                    <a:pt x="266" y="670"/>
                  </a:lnTo>
                  <a:lnTo>
                    <a:pt x="229" y="648"/>
                  </a:lnTo>
                  <a:lnTo>
                    <a:pt x="213" y="637"/>
                  </a:lnTo>
                  <a:lnTo>
                    <a:pt x="201" y="622"/>
                  </a:lnTo>
                  <a:lnTo>
                    <a:pt x="193" y="605"/>
                  </a:lnTo>
                  <a:lnTo>
                    <a:pt x="190" y="589"/>
                  </a:lnTo>
                  <a:lnTo>
                    <a:pt x="191" y="571"/>
                  </a:lnTo>
                  <a:lnTo>
                    <a:pt x="198" y="555"/>
                  </a:lnTo>
                  <a:lnTo>
                    <a:pt x="500" y="32"/>
                  </a:lnTo>
                  <a:lnTo>
                    <a:pt x="511" y="17"/>
                  </a:lnTo>
                  <a:lnTo>
                    <a:pt x="525" y="7"/>
                  </a:lnTo>
                  <a:lnTo>
                    <a:pt x="542" y="1"/>
                  </a:lnTo>
                  <a:lnTo>
                    <a:pt x="561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80" name="Freeform 269"/>
            <p:cNvSpPr>
              <a:spLocks/>
            </p:cNvSpPr>
            <p:nvPr/>
          </p:nvSpPr>
          <p:spPr bwMode="auto">
            <a:xfrm>
              <a:off x="8860631" y="2768599"/>
              <a:ext cx="292100" cy="193675"/>
            </a:xfrm>
            <a:custGeom>
              <a:avLst/>
              <a:gdLst>
                <a:gd name="T0" fmla="*/ 27 w 367"/>
                <a:gd name="T1" fmla="*/ 0 h 244"/>
                <a:gd name="T2" fmla="*/ 367 w 367"/>
                <a:gd name="T3" fmla="*/ 197 h 244"/>
                <a:gd name="T4" fmla="*/ 341 w 367"/>
                <a:gd name="T5" fmla="*/ 244 h 244"/>
                <a:gd name="T6" fmla="*/ 0 w 367"/>
                <a:gd name="T7" fmla="*/ 47 h 244"/>
                <a:gd name="T8" fmla="*/ 27 w 367"/>
                <a:gd name="T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7" h="244">
                  <a:moveTo>
                    <a:pt x="27" y="0"/>
                  </a:moveTo>
                  <a:lnTo>
                    <a:pt x="367" y="197"/>
                  </a:lnTo>
                  <a:lnTo>
                    <a:pt x="341" y="244"/>
                  </a:lnTo>
                  <a:lnTo>
                    <a:pt x="0" y="47"/>
                  </a:lnTo>
                  <a:lnTo>
                    <a:pt x="27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shade val="30000"/>
                    <a:satMod val="115000"/>
                    <a:lumMod val="38000"/>
                    <a:lumOff val="62000"/>
                  </a:schemeClr>
                </a:gs>
                <a:gs pos="70000">
                  <a:schemeClr val="tx1">
                    <a:shade val="67500"/>
                    <a:satMod val="115000"/>
                    <a:lumMod val="50000"/>
                    <a:lumOff val="50000"/>
                  </a:schemeClr>
                </a:gs>
                <a:gs pos="94000">
                  <a:schemeClr val="tx1">
                    <a:shade val="100000"/>
                    <a:satMod val="115000"/>
                    <a:lumMod val="77000"/>
                    <a:lumOff val="23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81" name="Freeform 275"/>
            <p:cNvSpPr>
              <a:spLocks/>
            </p:cNvSpPr>
            <p:nvPr/>
          </p:nvSpPr>
          <p:spPr bwMode="auto">
            <a:xfrm>
              <a:off x="8676481" y="3132138"/>
              <a:ext cx="558800" cy="747713"/>
            </a:xfrm>
            <a:custGeom>
              <a:avLst/>
              <a:gdLst>
                <a:gd name="T0" fmla="*/ 113 w 705"/>
                <a:gd name="T1" fmla="*/ 5 h 943"/>
                <a:gd name="T2" fmla="*/ 129 w 705"/>
                <a:gd name="T3" fmla="*/ 18 h 943"/>
                <a:gd name="T4" fmla="*/ 158 w 705"/>
                <a:gd name="T5" fmla="*/ 43 h 943"/>
                <a:gd name="T6" fmla="*/ 193 w 705"/>
                <a:gd name="T7" fmla="*/ 72 h 943"/>
                <a:gd name="T8" fmla="*/ 230 w 705"/>
                <a:gd name="T9" fmla="*/ 103 h 943"/>
                <a:gd name="T10" fmla="*/ 263 w 705"/>
                <a:gd name="T11" fmla="*/ 131 h 943"/>
                <a:gd name="T12" fmla="*/ 291 w 705"/>
                <a:gd name="T13" fmla="*/ 161 h 943"/>
                <a:gd name="T14" fmla="*/ 310 w 705"/>
                <a:gd name="T15" fmla="*/ 195 h 943"/>
                <a:gd name="T16" fmla="*/ 319 w 705"/>
                <a:gd name="T17" fmla="*/ 223 h 943"/>
                <a:gd name="T18" fmla="*/ 320 w 705"/>
                <a:gd name="T19" fmla="*/ 235 h 943"/>
                <a:gd name="T20" fmla="*/ 705 w 705"/>
                <a:gd name="T21" fmla="*/ 741 h 943"/>
                <a:gd name="T22" fmla="*/ 697 w 705"/>
                <a:gd name="T23" fmla="*/ 749 h 943"/>
                <a:gd name="T24" fmla="*/ 675 w 705"/>
                <a:gd name="T25" fmla="*/ 770 h 943"/>
                <a:gd name="T26" fmla="*/ 641 w 705"/>
                <a:gd name="T27" fmla="*/ 799 h 943"/>
                <a:gd name="T28" fmla="*/ 601 w 705"/>
                <a:gd name="T29" fmla="*/ 834 h 943"/>
                <a:gd name="T30" fmla="*/ 555 w 705"/>
                <a:gd name="T31" fmla="*/ 870 h 943"/>
                <a:gd name="T32" fmla="*/ 510 w 705"/>
                <a:gd name="T33" fmla="*/ 902 h 943"/>
                <a:gd name="T34" fmla="*/ 467 w 705"/>
                <a:gd name="T35" fmla="*/ 927 h 943"/>
                <a:gd name="T36" fmla="*/ 430 w 705"/>
                <a:gd name="T37" fmla="*/ 941 h 943"/>
                <a:gd name="T38" fmla="*/ 402 w 705"/>
                <a:gd name="T39" fmla="*/ 939 h 943"/>
                <a:gd name="T40" fmla="*/ 379 w 705"/>
                <a:gd name="T41" fmla="*/ 916 h 943"/>
                <a:gd name="T42" fmla="*/ 340 w 705"/>
                <a:gd name="T43" fmla="*/ 880 h 943"/>
                <a:gd name="T44" fmla="*/ 287 w 705"/>
                <a:gd name="T45" fmla="*/ 841 h 943"/>
                <a:gd name="T46" fmla="*/ 230 w 705"/>
                <a:gd name="T47" fmla="*/ 803 h 943"/>
                <a:gd name="T48" fmla="*/ 173 w 705"/>
                <a:gd name="T49" fmla="*/ 769 h 943"/>
                <a:gd name="T50" fmla="*/ 122 w 705"/>
                <a:gd name="T51" fmla="*/ 742 h 943"/>
                <a:gd name="T52" fmla="*/ 85 w 705"/>
                <a:gd name="T53" fmla="*/ 727 h 943"/>
                <a:gd name="T54" fmla="*/ 35 w 705"/>
                <a:gd name="T55" fmla="*/ 711 h 943"/>
                <a:gd name="T56" fmla="*/ 8 w 705"/>
                <a:gd name="T57" fmla="*/ 702 h 943"/>
                <a:gd name="T58" fmla="*/ 0 w 705"/>
                <a:gd name="T59" fmla="*/ 700 h 943"/>
                <a:gd name="T60" fmla="*/ 5 w 705"/>
                <a:gd name="T61" fmla="*/ 690 h 943"/>
                <a:gd name="T62" fmla="*/ 18 w 705"/>
                <a:gd name="T63" fmla="*/ 663 h 943"/>
                <a:gd name="T64" fmla="*/ 37 w 705"/>
                <a:gd name="T65" fmla="*/ 625 h 943"/>
                <a:gd name="T66" fmla="*/ 60 w 705"/>
                <a:gd name="T67" fmla="*/ 580 h 943"/>
                <a:gd name="T68" fmla="*/ 83 w 705"/>
                <a:gd name="T69" fmla="*/ 535 h 943"/>
                <a:gd name="T70" fmla="*/ 106 w 705"/>
                <a:gd name="T71" fmla="*/ 495 h 943"/>
                <a:gd name="T72" fmla="*/ 124 w 705"/>
                <a:gd name="T73" fmla="*/ 464 h 943"/>
                <a:gd name="T74" fmla="*/ 144 w 705"/>
                <a:gd name="T75" fmla="*/ 434 h 943"/>
                <a:gd name="T76" fmla="*/ 158 w 705"/>
                <a:gd name="T77" fmla="*/ 410 h 943"/>
                <a:gd name="T78" fmla="*/ 168 w 705"/>
                <a:gd name="T79" fmla="*/ 385 h 943"/>
                <a:gd name="T80" fmla="*/ 180 w 705"/>
                <a:gd name="T81" fmla="*/ 347 h 943"/>
                <a:gd name="T82" fmla="*/ 189 w 705"/>
                <a:gd name="T83" fmla="*/ 295 h 943"/>
                <a:gd name="T84" fmla="*/ 183 w 705"/>
                <a:gd name="T85" fmla="*/ 254 h 943"/>
                <a:gd name="T86" fmla="*/ 165 w 705"/>
                <a:gd name="T87" fmla="*/ 221 h 943"/>
                <a:gd name="T88" fmla="*/ 141 w 705"/>
                <a:gd name="T89" fmla="*/ 193 h 943"/>
                <a:gd name="T90" fmla="*/ 115 w 705"/>
                <a:gd name="T91" fmla="*/ 165 h 943"/>
                <a:gd name="T92" fmla="*/ 89 w 705"/>
                <a:gd name="T93" fmla="*/ 128 h 943"/>
                <a:gd name="T94" fmla="*/ 79 w 705"/>
                <a:gd name="T95" fmla="*/ 89 h 943"/>
                <a:gd name="T96" fmla="*/ 80 w 705"/>
                <a:gd name="T97" fmla="*/ 56 h 943"/>
                <a:gd name="T98" fmla="*/ 82 w 705"/>
                <a:gd name="T99" fmla="*/ 32 h 943"/>
                <a:gd name="T100" fmla="*/ 89 w 705"/>
                <a:gd name="T101" fmla="*/ 8 h 943"/>
                <a:gd name="T102" fmla="*/ 106 w 705"/>
                <a:gd name="T103" fmla="*/ 0 h 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05" h="943">
                  <a:moveTo>
                    <a:pt x="106" y="0"/>
                  </a:moveTo>
                  <a:lnTo>
                    <a:pt x="113" y="5"/>
                  </a:lnTo>
                  <a:lnTo>
                    <a:pt x="120" y="10"/>
                  </a:lnTo>
                  <a:lnTo>
                    <a:pt x="129" y="18"/>
                  </a:lnTo>
                  <a:lnTo>
                    <a:pt x="143" y="29"/>
                  </a:lnTo>
                  <a:lnTo>
                    <a:pt x="158" y="43"/>
                  </a:lnTo>
                  <a:lnTo>
                    <a:pt x="175" y="57"/>
                  </a:lnTo>
                  <a:lnTo>
                    <a:pt x="193" y="72"/>
                  </a:lnTo>
                  <a:lnTo>
                    <a:pt x="212" y="88"/>
                  </a:lnTo>
                  <a:lnTo>
                    <a:pt x="230" y="103"/>
                  </a:lnTo>
                  <a:lnTo>
                    <a:pt x="247" y="118"/>
                  </a:lnTo>
                  <a:lnTo>
                    <a:pt x="263" y="131"/>
                  </a:lnTo>
                  <a:lnTo>
                    <a:pt x="275" y="144"/>
                  </a:lnTo>
                  <a:lnTo>
                    <a:pt x="291" y="161"/>
                  </a:lnTo>
                  <a:lnTo>
                    <a:pt x="302" y="178"/>
                  </a:lnTo>
                  <a:lnTo>
                    <a:pt x="310" y="195"/>
                  </a:lnTo>
                  <a:lnTo>
                    <a:pt x="315" y="211"/>
                  </a:lnTo>
                  <a:lnTo>
                    <a:pt x="319" y="223"/>
                  </a:lnTo>
                  <a:lnTo>
                    <a:pt x="320" y="231"/>
                  </a:lnTo>
                  <a:lnTo>
                    <a:pt x="320" y="235"/>
                  </a:lnTo>
                  <a:lnTo>
                    <a:pt x="365" y="410"/>
                  </a:lnTo>
                  <a:lnTo>
                    <a:pt x="705" y="741"/>
                  </a:lnTo>
                  <a:lnTo>
                    <a:pt x="703" y="743"/>
                  </a:lnTo>
                  <a:lnTo>
                    <a:pt x="697" y="749"/>
                  </a:lnTo>
                  <a:lnTo>
                    <a:pt x="687" y="758"/>
                  </a:lnTo>
                  <a:lnTo>
                    <a:pt x="675" y="770"/>
                  </a:lnTo>
                  <a:lnTo>
                    <a:pt x="659" y="784"/>
                  </a:lnTo>
                  <a:lnTo>
                    <a:pt x="641" y="799"/>
                  </a:lnTo>
                  <a:lnTo>
                    <a:pt x="621" y="816"/>
                  </a:lnTo>
                  <a:lnTo>
                    <a:pt x="601" y="834"/>
                  </a:lnTo>
                  <a:lnTo>
                    <a:pt x="579" y="852"/>
                  </a:lnTo>
                  <a:lnTo>
                    <a:pt x="555" y="870"/>
                  </a:lnTo>
                  <a:lnTo>
                    <a:pt x="533" y="887"/>
                  </a:lnTo>
                  <a:lnTo>
                    <a:pt x="510" y="902"/>
                  </a:lnTo>
                  <a:lnTo>
                    <a:pt x="488" y="916"/>
                  </a:lnTo>
                  <a:lnTo>
                    <a:pt x="467" y="927"/>
                  </a:lnTo>
                  <a:lnTo>
                    <a:pt x="447" y="936"/>
                  </a:lnTo>
                  <a:lnTo>
                    <a:pt x="430" y="941"/>
                  </a:lnTo>
                  <a:lnTo>
                    <a:pt x="414" y="943"/>
                  </a:lnTo>
                  <a:lnTo>
                    <a:pt x="402" y="939"/>
                  </a:lnTo>
                  <a:lnTo>
                    <a:pt x="393" y="932"/>
                  </a:lnTo>
                  <a:lnTo>
                    <a:pt x="379" y="916"/>
                  </a:lnTo>
                  <a:lnTo>
                    <a:pt x="361" y="898"/>
                  </a:lnTo>
                  <a:lnTo>
                    <a:pt x="340" y="880"/>
                  </a:lnTo>
                  <a:lnTo>
                    <a:pt x="315" y="861"/>
                  </a:lnTo>
                  <a:lnTo>
                    <a:pt x="287" y="841"/>
                  </a:lnTo>
                  <a:lnTo>
                    <a:pt x="259" y="822"/>
                  </a:lnTo>
                  <a:lnTo>
                    <a:pt x="230" y="803"/>
                  </a:lnTo>
                  <a:lnTo>
                    <a:pt x="201" y="785"/>
                  </a:lnTo>
                  <a:lnTo>
                    <a:pt x="173" y="769"/>
                  </a:lnTo>
                  <a:lnTo>
                    <a:pt x="147" y="755"/>
                  </a:lnTo>
                  <a:lnTo>
                    <a:pt x="122" y="742"/>
                  </a:lnTo>
                  <a:lnTo>
                    <a:pt x="102" y="732"/>
                  </a:lnTo>
                  <a:lnTo>
                    <a:pt x="85" y="727"/>
                  </a:lnTo>
                  <a:lnTo>
                    <a:pt x="57" y="718"/>
                  </a:lnTo>
                  <a:lnTo>
                    <a:pt x="35" y="711"/>
                  </a:lnTo>
                  <a:lnTo>
                    <a:pt x="19" y="705"/>
                  </a:lnTo>
                  <a:lnTo>
                    <a:pt x="8" y="702"/>
                  </a:lnTo>
                  <a:lnTo>
                    <a:pt x="1" y="700"/>
                  </a:lnTo>
                  <a:lnTo>
                    <a:pt x="0" y="700"/>
                  </a:lnTo>
                  <a:lnTo>
                    <a:pt x="1" y="696"/>
                  </a:lnTo>
                  <a:lnTo>
                    <a:pt x="5" y="690"/>
                  </a:lnTo>
                  <a:lnTo>
                    <a:pt x="10" y="677"/>
                  </a:lnTo>
                  <a:lnTo>
                    <a:pt x="18" y="663"/>
                  </a:lnTo>
                  <a:lnTo>
                    <a:pt x="27" y="645"/>
                  </a:lnTo>
                  <a:lnTo>
                    <a:pt x="37" y="625"/>
                  </a:lnTo>
                  <a:lnTo>
                    <a:pt x="48" y="602"/>
                  </a:lnTo>
                  <a:lnTo>
                    <a:pt x="60" y="580"/>
                  </a:lnTo>
                  <a:lnTo>
                    <a:pt x="72" y="557"/>
                  </a:lnTo>
                  <a:lnTo>
                    <a:pt x="83" y="535"/>
                  </a:lnTo>
                  <a:lnTo>
                    <a:pt x="94" y="514"/>
                  </a:lnTo>
                  <a:lnTo>
                    <a:pt x="106" y="495"/>
                  </a:lnTo>
                  <a:lnTo>
                    <a:pt x="116" y="478"/>
                  </a:lnTo>
                  <a:lnTo>
                    <a:pt x="124" y="464"/>
                  </a:lnTo>
                  <a:lnTo>
                    <a:pt x="135" y="447"/>
                  </a:lnTo>
                  <a:lnTo>
                    <a:pt x="144" y="434"/>
                  </a:lnTo>
                  <a:lnTo>
                    <a:pt x="152" y="422"/>
                  </a:lnTo>
                  <a:lnTo>
                    <a:pt x="158" y="410"/>
                  </a:lnTo>
                  <a:lnTo>
                    <a:pt x="164" y="398"/>
                  </a:lnTo>
                  <a:lnTo>
                    <a:pt x="168" y="385"/>
                  </a:lnTo>
                  <a:lnTo>
                    <a:pt x="174" y="368"/>
                  </a:lnTo>
                  <a:lnTo>
                    <a:pt x="180" y="347"/>
                  </a:lnTo>
                  <a:lnTo>
                    <a:pt x="185" y="320"/>
                  </a:lnTo>
                  <a:lnTo>
                    <a:pt x="189" y="295"/>
                  </a:lnTo>
                  <a:lnTo>
                    <a:pt x="187" y="274"/>
                  </a:lnTo>
                  <a:lnTo>
                    <a:pt x="183" y="254"/>
                  </a:lnTo>
                  <a:lnTo>
                    <a:pt x="175" y="237"/>
                  </a:lnTo>
                  <a:lnTo>
                    <a:pt x="165" y="221"/>
                  </a:lnTo>
                  <a:lnTo>
                    <a:pt x="154" y="208"/>
                  </a:lnTo>
                  <a:lnTo>
                    <a:pt x="141" y="193"/>
                  </a:lnTo>
                  <a:lnTo>
                    <a:pt x="128" y="180"/>
                  </a:lnTo>
                  <a:lnTo>
                    <a:pt x="115" y="165"/>
                  </a:lnTo>
                  <a:lnTo>
                    <a:pt x="102" y="150"/>
                  </a:lnTo>
                  <a:lnTo>
                    <a:pt x="89" y="128"/>
                  </a:lnTo>
                  <a:lnTo>
                    <a:pt x="81" y="108"/>
                  </a:lnTo>
                  <a:lnTo>
                    <a:pt x="79" y="89"/>
                  </a:lnTo>
                  <a:lnTo>
                    <a:pt x="79" y="72"/>
                  </a:lnTo>
                  <a:lnTo>
                    <a:pt x="80" y="56"/>
                  </a:lnTo>
                  <a:lnTo>
                    <a:pt x="82" y="43"/>
                  </a:lnTo>
                  <a:lnTo>
                    <a:pt x="82" y="32"/>
                  </a:lnTo>
                  <a:lnTo>
                    <a:pt x="84" y="18"/>
                  </a:lnTo>
                  <a:lnTo>
                    <a:pt x="89" y="8"/>
                  </a:lnTo>
                  <a:lnTo>
                    <a:pt x="97" y="2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F9B6B6"/>
            </a:solidFill>
            <a:ln w="0">
              <a:solidFill>
                <a:srgbClr val="F9B6B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82" name="Freeform 276"/>
            <p:cNvSpPr>
              <a:spLocks/>
            </p:cNvSpPr>
            <p:nvPr/>
          </p:nvSpPr>
          <p:spPr bwMode="auto">
            <a:xfrm>
              <a:off x="8470106" y="3200401"/>
              <a:ext cx="249238" cy="341313"/>
            </a:xfrm>
            <a:custGeom>
              <a:avLst/>
              <a:gdLst>
                <a:gd name="T0" fmla="*/ 273 w 314"/>
                <a:gd name="T1" fmla="*/ 5 h 429"/>
                <a:gd name="T2" fmla="*/ 288 w 314"/>
                <a:gd name="T3" fmla="*/ 24 h 429"/>
                <a:gd name="T4" fmla="*/ 293 w 314"/>
                <a:gd name="T5" fmla="*/ 37 h 429"/>
                <a:gd name="T6" fmla="*/ 301 w 314"/>
                <a:gd name="T7" fmla="*/ 48 h 429"/>
                <a:gd name="T8" fmla="*/ 312 w 314"/>
                <a:gd name="T9" fmla="*/ 75 h 429"/>
                <a:gd name="T10" fmla="*/ 310 w 314"/>
                <a:gd name="T11" fmla="*/ 106 h 429"/>
                <a:gd name="T12" fmla="*/ 275 w 314"/>
                <a:gd name="T13" fmla="*/ 128 h 429"/>
                <a:gd name="T14" fmla="*/ 249 w 314"/>
                <a:gd name="T15" fmla="*/ 134 h 429"/>
                <a:gd name="T16" fmla="*/ 245 w 314"/>
                <a:gd name="T17" fmla="*/ 146 h 429"/>
                <a:gd name="T18" fmla="*/ 255 w 314"/>
                <a:gd name="T19" fmla="*/ 164 h 429"/>
                <a:gd name="T20" fmla="*/ 258 w 314"/>
                <a:gd name="T21" fmla="*/ 193 h 429"/>
                <a:gd name="T22" fmla="*/ 246 w 314"/>
                <a:gd name="T23" fmla="*/ 225 h 429"/>
                <a:gd name="T24" fmla="*/ 210 w 314"/>
                <a:gd name="T25" fmla="*/ 242 h 429"/>
                <a:gd name="T26" fmla="*/ 190 w 314"/>
                <a:gd name="T27" fmla="*/ 242 h 429"/>
                <a:gd name="T28" fmla="*/ 184 w 314"/>
                <a:gd name="T29" fmla="*/ 242 h 429"/>
                <a:gd name="T30" fmla="*/ 177 w 314"/>
                <a:gd name="T31" fmla="*/ 245 h 429"/>
                <a:gd name="T32" fmla="*/ 177 w 314"/>
                <a:gd name="T33" fmla="*/ 253 h 429"/>
                <a:gd name="T34" fmla="*/ 181 w 314"/>
                <a:gd name="T35" fmla="*/ 263 h 429"/>
                <a:gd name="T36" fmla="*/ 182 w 314"/>
                <a:gd name="T37" fmla="*/ 290 h 429"/>
                <a:gd name="T38" fmla="*/ 173 w 314"/>
                <a:gd name="T39" fmla="*/ 319 h 429"/>
                <a:gd name="T40" fmla="*/ 139 w 314"/>
                <a:gd name="T41" fmla="*/ 335 h 429"/>
                <a:gd name="T42" fmla="*/ 120 w 314"/>
                <a:gd name="T43" fmla="*/ 332 h 429"/>
                <a:gd name="T44" fmla="*/ 115 w 314"/>
                <a:gd name="T45" fmla="*/ 332 h 429"/>
                <a:gd name="T46" fmla="*/ 109 w 314"/>
                <a:gd name="T47" fmla="*/ 335 h 429"/>
                <a:gd name="T48" fmla="*/ 108 w 314"/>
                <a:gd name="T49" fmla="*/ 339 h 429"/>
                <a:gd name="T50" fmla="*/ 112 w 314"/>
                <a:gd name="T51" fmla="*/ 346 h 429"/>
                <a:gd name="T52" fmla="*/ 120 w 314"/>
                <a:gd name="T53" fmla="*/ 359 h 429"/>
                <a:gd name="T54" fmla="*/ 128 w 314"/>
                <a:gd name="T55" fmla="*/ 384 h 429"/>
                <a:gd name="T56" fmla="*/ 126 w 314"/>
                <a:gd name="T57" fmla="*/ 409 h 429"/>
                <a:gd name="T58" fmla="*/ 102 w 314"/>
                <a:gd name="T59" fmla="*/ 425 h 429"/>
                <a:gd name="T60" fmla="*/ 49 w 314"/>
                <a:gd name="T61" fmla="*/ 427 h 429"/>
                <a:gd name="T62" fmla="*/ 18 w 314"/>
                <a:gd name="T63" fmla="*/ 416 h 429"/>
                <a:gd name="T64" fmla="*/ 5 w 314"/>
                <a:gd name="T65" fmla="*/ 393 h 429"/>
                <a:gd name="T66" fmla="*/ 0 w 314"/>
                <a:gd name="T67" fmla="*/ 364 h 429"/>
                <a:gd name="T68" fmla="*/ 24 w 314"/>
                <a:gd name="T69" fmla="*/ 337 h 429"/>
                <a:gd name="T70" fmla="*/ 47 w 314"/>
                <a:gd name="T71" fmla="*/ 326 h 429"/>
                <a:gd name="T72" fmla="*/ 62 w 314"/>
                <a:gd name="T73" fmla="*/ 303 h 429"/>
                <a:gd name="T74" fmla="*/ 61 w 314"/>
                <a:gd name="T75" fmla="*/ 283 h 429"/>
                <a:gd name="T76" fmla="*/ 64 w 314"/>
                <a:gd name="T77" fmla="*/ 256 h 429"/>
                <a:gd name="T78" fmla="*/ 86 w 314"/>
                <a:gd name="T79" fmla="*/ 236 h 429"/>
                <a:gd name="T80" fmla="*/ 117 w 314"/>
                <a:gd name="T81" fmla="*/ 233 h 429"/>
                <a:gd name="T82" fmla="*/ 124 w 314"/>
                <a:gd name="T83" fmla="*/ 218 h 429"/>
                <a:gd name="T84" fmla="*/ 117 w 314"/>
                <a:gd name="T85" fmla="*/ 202 h 429"/>
                <a:gd name="T86" fmla="*/ 114 w 314"/>
                <a:gd name="T87" fmla="*/ 174 h 429"/>
                <a:gd name="T88" fmla="*/ 125 w 314"/>
                <a:gd name="T89" fmla="*/ 143 h 429"/>
                <a:gd name="T90" fmla="*/ 160 w 314"/>
                <a:gd name="T91" fmla="*/ 125 h 429"/>
                <a:gd name="T92" fmla="*/ 183 w 314"/>
                <a:gd name="T93" fmla="*/ 121 h 429"/>
                <a:gd name="T94" fmla="*/ 192 w 314"/>
                <a:gd name="T95" fmla="*/ 107 h 429"/>
                <a:gd name="T96" fmla="*/ 183 w 314"/>
                <a:gd name="T97" fmla="*/ 93 h 429"/>
                <a:gd name="T98" fmla="*/ 179 w 314"/>
                <a:gd name="T99" fmla="*/ 59 h 429"/>
                <a:gd name="T100" fmla="*/ 201 w 314"/>
                <a:gd name="T101" fmla="*/ 20 h 429"/>
                <a:gd name="T102" fmla="*/ 251 w 314"/>
                <a:gd name="T103" fmla="*/ 0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14" h="429">
                  <a:moveTo>
                    <a:pt x="251" y="0"/>
                  </a:moveTo>
                  <a:lnTo>
                    <a:pt x="264" y="1"/>
                  </a:lnTo>
                  <a:lnTo>
                    <a:pt x="273" y="5"/>
                  </a:lnTo>
                  <a:lnTo>
                    <a:pt x="279" y="11"/>
                  </a:lnTo>
                  <a:lnTo>
                    <a:pt x="285" y="17"/>
                  </a:lnTo>
                  <a:lnTo>
                    <a:pt x="288" y="24"/>
                  </a:lnTo>
                  <a:lnTo>
                    <a:pt x="291" y="30"/>
                  </a:lnTo>
                  <a:lnTo>
                    <a:pt x="292" y="34"/>
                  </a:lnTo>
                  <a:lnTo>
                    <a:pt x="293" y="37"/>
                  </a:lnTo>
                  <a:lnTo>
                    <a:pt x="294" y="38"/>
                  </a:lnTo>
                  <a:lnTo>
                    <a:pt x="296" y="42"/>
                  </a:lnTo>
                  <a:lnTo>
                    <a:pt x="301" y="48"/>
                  </a:lnTo>
                  <a:lnTo>
                    <a:pt x="305" y="56"/>
                  </a:lnTo>
                  <a:lnTo>
                    <a:pt x="310" y="65"/>
                  </a:lnTo>
                  <a:lnTo>
                    <a:pt x="312" y="75"/>
                  </a:lnTo>
                  <a:lnTo>
                    <a:pt x="314" y="85"/>
                  </a:lnTo>
                  <a:lnTo>
                    <a:pt x="313" y="96"/>
                  </a:lnTo>
                  <a:lnTo>
                    <a:pt x="310" y="106"/>
                  </a:lnTo>
                  <a:lnTo>
                    <a:pt x="303" y="115"/>
                  </a:lnTo>
                  <a:lnTo>
                    <a:pt x="292" y="123"/>
                  </a:lnTo>
                  <a:lnTo>
                    <a:pt x="275" y="128"/>
                  </a:lnTo>
                  <a:lnTo>
                    <a:pt x="253" y="132"/>
                  </a:lnTo>
                  <a:lnTo>
                    <a:pt x="251" y="133"/>
                  </a:lnTo>
                  <a:lnTo>
                    <a:pt x="249" y="134"/>
                  </a:lnTo>
                  <a:lnTo>
                    <a:pt x="246" y="137"/>
                  </a:lnTo>
                  <a:lnTo>
                    <a:pt x="244" y="141"/>
                  </a:lnTo>
                  <a:lnTo>
                    <a:pt x="245" y="146"/>
                  </a:lnTo>
                  <a:lnTo>
                    <a:pt x="249" y="152"/>
                  </a:lnTo>
                  <a:lnTo>
                    <a:pt x="253" y="156"/>
                  </a:lnTo>
                  <a:lnTo>
                    <a:pt x="255" y="164"/>
                  </a:lnTo>
                  <a:lnTo>
                    <a:pt x="257" y="173"/>
                  </a:lnTo>
                  <a:lnTo>
                    <a:pt x="258" y="183"/>
                  </a:lnTo>
                  <a:lnTo>
                    <a:pt x="258" y="193"/>
                  </a:lnTo>
                  <a:lnTo>
                    <a:pt x="256" y="205"/>
                  </a:lnTo>
                  <a:lnTo>
                    <a:pt x="251" y="216"/>
                  </a:lnTo>
                  <a:lnTo>
                    <a:pt x="246" y="225"/>
                  </a:lnTo>
                  <a:lnTo>
                    <a:pt x="237" y="233"/>
                  </a:lnTo>
                  <a:lnTo>
                    <a:pt x="225" y="238"/>
                  </a:lnTo>
                  <a:lnTo>
                    <a:pt x="210" y="242"/>
                  </a:lnTo>
                  <a:lnTo>
                    <a:pt x="191" y="242"/>
                  </a:lnTo>
                  <a:lnTo>
                    <a:pt x="191" y="242"/>
                  </a:lnTo>
                  <a:lnTo>
                    <a:pt x="190" y="242"/>
                  </a:lnTo>
                  <a:lnTo>
                    <a:pt x="188" y="242"/>
                  </a:lnTo>
                  <a:lnTo>
                    <a:pt x="186" y="242"/>
                  </a:lnTo>
                  <a:lnTo>
                    <a:pt x="184" y="242"/>
                  </a:lnTo>
                  <a:lnTo>
                    <a:pt x="182" y="243"/>
                  </a:lnTo>
                  <a:lnTo>
                    <a:pt x="180" y="244"/>
                  </a:lnTo>
                  <a:lnTo>
                    <a:pt x="177" y="245"/>
                  </a:lnTo>
                  <a:lnTo>
                    <a:pt x="177" y="247"/>
                  </a:lnTo>
                  <a:lnTo>
                    <a:pt x="176" y="249"/>
                  </a:lnTo>
                  <a:lnTo>
                    <a:pt x="177" y="253"/>
                  </a:lnTo>
                  <a:lnTo>
                    <a:pt x="180" y="257"/>
                  </a:lnTo>
                  <a:lnTo>
                    <a:pt x="180" y="258"/>
                  </a:lnTo>
                  <a:lnTo>
                    <a:pt x="181" y="263"/>
                  </a:lnTo>
                  <a:lnTo>
                    <a:pt x="182" y="271"/>
                  </a:lnTo>
                  <a:lnTo>
                    <a:pt x="182" y="280"/>
                  </a:lnTo>
                  <a:lnTo>
                    <a:pt x="182" y="290"/>
                  </a:lnTo>
                  <a:lnTo>
                    <a:pt x="181" y="300"/>
                  </a:lnTo>
                  <a:lnTo>
                    <a:pt x="177" y="310"/>
                  </a:lnTo>
                  <a:lnTo>
                    <a:pt x="173" y="319"/>
                  </a:lnTo>
                  <a:lnTo>
                    <a:pt x="165" y="327"/>
                  </a:lnTo>
                  <a:lnTo>
                    <a:pt x="154" y="332"/>
                  </a:lnTo>
                  <a:lnTo>
                    <a:pt x="139" y="335"/>
                  </a:lnTo>
                  <a:lnTo>
                    <a:pt x="121" y="332"/>
                  </a:lnTo>
                  <a:lnTo>
                    <a:pt x="121" y="332"/>
                  </a:lnTo>
                  <a:lnTo>
                    <a:pt x="120" y="332"/>
                  </a:lnTo>
                  <a:lnTo>
                    <a:pt x="118" y="332"/>
                  </a:lnTo>
                  <a:lnTo>
                    <a:pt x="117" y="332"/>
                  </a:lnTo>
                  <a:lnTo>
                    <a:pt x="115" y="332"/>
                  </a:lnTo>
                  <a:lnTo>
                    <a:pt x="112" y="334"/>
                  </a:lnTo>
                  <a:lnTo>
                    <a:pt x="110" y="334"/>
                  </a:lnTo>
                  <a:lnTo>
                    <a:pt x="109" y="335"/>
                  </a:lnTo>
                  <a:lnTo>
                    <a:pt x="108" y="336"/>
                  </a:lnTo>
                  <a:lnTo>
                    <a:pt x="108" y="337"/>
                  </a:lnTo>
                  <a:lnTo>
                    <a:pt x="108" y="339"/>
                  </a:lnTo>
                  <a:lnTo>
                    <a:pt x="109" y="341"/>
                  </a:lnTo>
                  <a:lnTo>
                    <a:pt x="111" y="345"/>
                  </a:lnTo>
                  <a:lnTo>
                    <a:pt x="112" y="346"/>
                  </a:lnTo>
                  <a:lnTo>
                    <a:pt x="115" y="348"/>
                  </a:lnTo>
                  <a:lnTo>
                    <a:pt x="117" y="354"/>
                  </a:lnTo>
                  <a:lnTo>
                    <a:pt x="120" y="359"/>
                  </a:lnTo>
                  <a:lnTo>
                    <a:pt x="124" y="367"/>
                  </a:lnTo>
                  <a:lnTo>
                    <a:pt x="126" y="375"/>
                  </a:lnTo>
                  <a:lnTo>
                    <a:pt x="128" y="384"/>
                  </a:lnTo>
                  <a:lnTo>
                    <a:pt x="129" y="392"/>
                  </a:lnTo>
                  <a:lnTo>
                    <a:pt x="128" y="401"/>
                  </a:lnTo>
                  <a:lnTo>
                    <a:pt x="126" y="409"/>
                  </a:lnTo>
                  <a:lnTo>
                    <a:pt x="121" y="415"/>
                  </a:lnTo>
                  <a:lnTo>
                    <a:pt x="114" y="421"/>
                  </a:lnTo>
                  <a:lnTo>
                    <a:pt x="102" y="425"/>
                  </a:lnTo>
                  <a:lnTo>
                    <a:pt x="89" y="428"/>
                  </a:lnTo>
                  <a:lnTo>
                    <a:pt x="71" y="429"/>
                  </a:lnTo>
                  <a:lnTo>
                    <a:pt x="49" y="427"/>
                  </a:lnTo>
                  <a:lnTo>
                    <a:pt x="23" y="422"/>
                  </a:lnTo>
                  <a:lnTo>
                    <a:pt x="22" y="420"/>
                  </a:lnTo>
                  <a:lnTo>
                    <a:pt x="18" y="416"/>
                  </a:lnTo>
                  <a:lnTo>
                    <a:pt x="14" y="410"/>
                  </a:lnTo>
                  <a:lnTo>
                    <a:pt x="9" y="403"/>
                  </a:lnTo>
                  <a:lnTo>
                    <a:pt x="5" y="393"/>
                  </a:lnTo>
                  <a:lnTo>
                    <a:pt x="1" y="384"/>
                  </a:lnTo>
                  <a:lnTo>
                    <a:pt x="0" y="374"/>
                  </a:lnTo>
                  <a:lnTo>
                    <a:pt x="0" y="364"/>
                  </a:lnTo>
                  <a:lnTo>
                    <a:pt x="5" y="354"/>
                  </a:lnTo>
                  <a:lnTo>
                    <a:pt x="12" y="345"/>
                  </a:lnTo>
                  <a:lnTo>
                    <a:pt x="24" y="337"/>
                  </a:lnTo>
                  <a:lnTo>
                    <a:pt x="40" y="331"/>
                  </a:lnTo>
                  <a:lnTo>
                    <a:pt x="42" y="330"/>
                  </a:lnTo>
                  <a:lnTo>
                    <a:pt x="47" y="326"/>
                  </a:lnTo>
                  <a:lnTo>
                    <a:pt x="54" y="320"/>
                  </a:lnTo>
                  <a:lnTo>
                    <a:pt x="60" y="312"/>
                  </a:lnTo>
                  <a:lnTo>
                    <a:pt x="62" y="303"/>
                  </a:lnTo>
                  <a:lnTo>
                    <a:pt x="62" y="299"/>
                  </a:lnTo>
                  <a:lnTo>
                    <a:pt x="61" y="291"/>
                  </a:lnTo>
                  <a:lnTo>
                    <a:pt x="61" y="283"/>
                  </a:lnTo>
                  <a:lnTo>
                    <a:pt x="61" y="274"/>
                  </a:lnTo>
                  <a:lnTo>
                    <a:pt x="62" y="265"/>
                  </a:lnTo>
                  <a:lnTo>
                    <a:pt x="64" y="256"/>
                  </a:lnTo>
                  <a:lnTo>
                    <a:pt x="69" y="247"/>
                  </a:lnTo>
                  <a:lnTo>
                    <a:pt x="77" y="241"/>
                  </a:lnTo>
                  <a:lnTo>
                    <a:pt x="86" y="236"/>
                  </a:lnTo>
                  <a:lnTo>
                    <a:pt x="99" y="234"/>
                  </a:lnTo>
                  <a:lnTo>
                    <a:pt x="116" y="234"/>
                  </a:lnTo>
                  <a:lnTo>
                    <a:pt x="117" y="233"/>
                  </a:lnTo>
                  <a:lnTo>
                    <a:pt x="120" y="229"/>
                  </a:lnTo>
                  <a:lnTo>
                    <a:pt x="123" y="224"/>
                  </a:lnTo>
                  <a:lnTo>
                    <a:pt x="124" y="218"/>
                  </a:lnTo>
                  <a:lnTo>
                    <a:pt x="121" y="213"/>
                  </a:lnTo>
                  <a:lnTo>
                    <a:pt x="119" y="209"/>
                  </a:lnTo>
                  <a:lnTo>
                    <a:pt x="117" y="202"/>
                  </a:lnTo>
                  <a:lnTo>
                    <a:pt x="115" y="195"/>
                  </a:lnTo>
                  <a:lnTo>
                    <a:pt x="114" y="184"/>
                  </a:lnTo>
                  <a:lnTo>
                    <a:pt x="114" y="174"/>
                  </a:lnTo>
                  <a:lnTo>
                    <a:pt x="116" y="163"/>
                  </a:lnTo>
                  <a:lnTo>
                    <a:pt x="119" y="152"/>
                  </a:lnTo>
                  <a:lnTo>
                    <a:pt x="125" y="143"/>
                  </a:lnTo>
                  <a:lnTo>
                    <a:pt x="133" y="134"/>
                  </a:lnTo>
                  <a:lnTo>
                    <a:pt x="144" y="128"/>
                  </a:lnTo>
                  <a:lnTo>
                    <a:pt x="160" y="125"/>
                  </a:lnTo>
                  <a:lnTo>
                    <a:pt x="177" y="125"/>
                  </a:lnTo>
                  <a:lnTo>
                    <a:pt x="180" y="124"/>
                  </a:lnTo>
                  <a:lnTo>
                    <a:pt x="183" y="121"/>
                  </a:lnTo>
                  <a:lnTo>
                    <a:pt x="188" y="116"/>
                  </a:lnTo>
                  <a:lnTo>
                    <a:pt x="191" y="111"/>
                  </a:lnTo>
                  <a:lnTo>
                    <a:pt x="192" y="107"/>
                  </a:lnTo>
                  <a:lnTo>
                    <a:pt x="190" y="104"/>
                  </a:lnTo>
                  <a:lnTo>
                    <a:pt x="188" y="100"/>
                  </a:lnTo>
                  <a:lnTo>
                    <a:pt x="183" y="93"/>
                  </a:lnTo>
                  <a:lnTo>
                    <a:pt x="180" y="84"/>
                  </a:lnTo>
                  <a:lnTo>
                    <a:pt x="179" y="72"/>
                  </a:lnTo>
                  <a:lnTo>
                    <a:pt x="179" y="59"/>
                  </a:lnTo>
                  <a:lnTo>
                    <a:pt x="182" y="46"/>
                  </a:lnTo>
                  <a:lnTo>
                    <a:pt x="189" y="32"/>
                  </a:lnTo>
                  <a:lnTo>
                    <a:pt x="201" y="20"/>
                  </a:lnTo>
                  <a:lnTo>
                    <a:pt x="219" y="9"/>
                  </a:lnTo>
                  <a:lnTo>
                    <a:pt x="237" y="2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rgbClr val="F9B6B6"/>
            </a:solidFill>
            <a:ln w="0">
              <a:solidFill>
                <a:srgbClr val="F9B6B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83" name="Freeform 277"/>
            <p:cNvSpPr>
              <a:spLocks/>
            </p:cNvSpPr>
            <p:nvPr/>
          </p:nvSpPr>
          <p:spPr bwMode="auto">
            <a:xfrm>
              <a:off x="8849518" y="3541713"/>
              <a:ext cx="725488" cy="725488"/>
            </a:xfrm>
            <a:custGeom>
              <a:avLst/>
              <a:gdLst>
                <a:gd name="T0" fmla="*/ 364 w 914"/>
                <a:gd name="T1" fmla="*/ 0 h 914"/>
                <a:gd name="T2" fmla="*/ 914 w 914"/>
                <a:gd name="T3" fmla="*/ 499 h 914"/>
                <a:gd name="T4" fmla="*/ 914 w 914"/>
                <a:gd name="T5" fmla="*/ 914 h 914"/>
                <a:gd name="T6" fmla="*/ 561 w 914"/>
                <a:gd name="T7" fmla="*/ 914 h 914"/>
                <a:gd name="T8" fmla="*/ 0 w 914"/>
                <a:gd name="T9" fmla="*/ 382 h 914"/>
                <a:gd name="T10" fmla="*/ 364 w 914"/>
                <a:gd name="T11" fmla="*/ 0 h 9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14" h="914">
                  <a:moveTo>
                    <a:pt x="364" y="0"/>
                  </a:moveTo>
                  <a:lnTo>
                    <a:pt x="914" y="499"/>
                  </a:lnTo>
                  <a:lnTo>
                    <a:pt x="914" y="914"/>
                  </a:lnTo>
                  <a:lnTo>
                    <a:pt x="561" y="914"/>
                  </a:lnTo>
                  <a:lnTo>
                    <a:pt x="0" y="382"/>
                  </a:lnTo>
                  <a:lnTo>
                    <a:pt x="364" y="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0">
              <a:solidFill>
                <a:srgbClr val="38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84" name="Freeform 269"/>
            <p:cNvSpPr>
              <a:spLocks/>
            </p:cNvSpPr>
            <p:nvPr/>
          </p:nvSpPr>
          <p:spPr bwMode="auto">
            <a:xfrm>
              <a:off x="8809831" y="2861468"/>
              <a:ext cx="292100" cy="193675"/>
            </a:xfrm>
            <a:custGeom>
              <a:avLst/>
              <a:gdLst>
                <a:gd name="T0" fmla="*/ 27 w 367"/>
                <a:gd name="T1" fmla="*/ 0 h 244"/>
                <a:gd name="T2" fmla="*/ 367 w 367"/>
                <a:gd name="T3" fmla="*/ 197 h 244"/>
                <a:gd name="T4" fmla="*/ 341 w 367"/>
                <a:gd name="T5" fmla="*/ 244 h 244"/>
                <a:gd name="T6" fmla="*/ 0 w 367"/>
                <a:gd name="T7" fmla="*/ 47 h 244"/>
                <a:gd name="T8" fmla="*/ 27 w 367"/>
                <a:gd name="T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7" h="244">
                  <a:moveTo>
                    <a:pt x="27" y="0"/>
                  </a:moveTo>
                  <a:lnTo>
                    <a:pt x="367" y="197"/>
                  </a:lnTo>
                  <a:lnTo>
                    <a:pt x="341" y="244"/>
                  </a:lnTo>
                  <a:lnTo>
                    <a:pt x="0" y="47"/>
                  </a:lnTo>
                  <a:lnTo>
                    <a:pt x="27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shade val="30000"/>
                    <a:satMod val="115000"/>
                    <a:lumMod val="38000"/>
                    <a:lumOff val="62000"/>
                  </a:schemeClr>
                </a:gs>
                <a:gs pos="70000">
                  <a:schemeClr val="tx1">
                    <a:shade val="67500"/>
                    <a:satMod val="115000"/>
                    <a:lumMod val="50000"/>
                    <a:lumOff val="50000"/>
                  </a:schemeClr>
                </a:gs>
                <a:gs pos="94000">
                  <a:schemeClr val="tx1">
                    <a:shade val="100000"/>
                    <a:satMod val="115000"/>
                    <a:lumMod val="77000"/>
                    <a:lumOff val="23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85" name="Freeform 269"/>
            <p:cNvSpPr>
              <a:spLocks/>
            </p:cNvSpPr>
            <p:nvPr/>
          </p:nvSpPr>
          <p:spPr bwMode="auto">
            <a:xfrm>
              <a:off x="8759031" y="2954337"/>
              <a:ext cx="292100" cy="193675"/>
            </a:xfrm>
            <a:custGeom>
              <a:avLst/>
              <a:gdLst>
                <a:gd name="T0" fmla="*/ 27 w 367"/>
                <a:gd name="T1" fmla="*/ 0 h 244"/>
                <a:gd name="T2" fmla="*/ 367 w 367"/>
                <a:gd name="T3" fmla="*/ 197 h 244"/>
                <a:gd name="T4" fmla="*/ 341 w 367"/>
                <a:gd name="T5" fmla="*/ 244 h 244"/>
                <a:gd name="T6" fmla="*/ 0 w 367"/>
                <a:gd name="T7" fmla="*/ 47 h 244"/>
                <a:gd name="T8" fmla="*/ 27 w 367"/>
                <a:gd name="T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7" h="244">
                  <a:moveTo>
                    <a:pt x="27" y="0"/>
                  </a:moveTo>
                  <a:lnTo>
                    <a:pt x="367" y="197"/>
                  </a:lnTo>
                  <a:lnTo>
                    <a:pt x="341" y="244"/>
                  </a:lnTo>
                  <a:lnTo>
                    <a:pt x="0" y="47"/>
                  </a:lnTo>
                  <a:lnTo>
                    <a:pt x="27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shade val="30000"/>
                    <a:satMod val="115000"/>
                    <a:lumMod val="38000"/>
                    <a:lumOff val="62000"/>
                  </a:schemeClr>
                </a:gs>
                <a:gs pos="70000">
                  <a:schemeClr val="tx1">
                    <a:shade val="67500"/>
                    <a:satMod val="115000"/>
                    <a:lumMod val="50000"/>
                    <a:lumOff val="50000"/>
                  </a:schemeClr>
                </a:gs>
                <a:gs pos="94000">
                  <a:schemeClr val="tx1">
                    <a:shade val="100000"/>
                    <a:satMod val="115000"/>
                    <a:lumMod val="77000"/>
                    <a:lumOff val="23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59" name="Rectangle 2858"/>
          <p:cNvSpPr/>
          <p:nvPr/>
        </p:nvSpPr>
        <p:spPr>
          <a:xfrm rot="5400000">
            <a:off x="-3246121" y="3246119"/>
            <a:ext cx="6858000" cy="36576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0" name="Rectangle 2859"/>
          <p:cNvSpPr/>
          <p:nvPr/>
        </p:nvSpPr>
        <p:spPr>
          <a:xfrm rot="16200000" flipH="1">
            <a:off x="5532120" y="3246119"/>
            <a:ext cx="6858000" cy="36576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57" name="Trapezoid 2856"/>
          <p:cNvSpPr/>
          <p:nvPr/>
        </p:nvSpPr>
        <p:spPr>
          <a:xfrm flipV="1">
            <a:off x="0" y="-3174"/>
            <a:ext cx="9144000" cy="365760"/>
          </a:xfrm>
          <a:prstGeom prst="trapezoid">
            <a:avLst>
              <a:gd name="adj" fmla="val 91091"/>
            </a:avLst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50800" dist="50800" dir="5400000" sx="98000" sy="98000" algn="t" rotWithShape="0">
              <a:prstClr val="black">
                <a:alpha val="54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2" name="Trapezoid 2861"/>
          <p:cNvSpPr/>
          <p:nvPr/>
        </p:nvSpPr>
        <p:spPr>
          <a:xfrm>
            <a:off x="-1" y="6492240"/>
            <a:ext cx="9144000" cy="365760"/>
          </a:xfrm>
          <a:prstGeom prst="trapezoid">
            <a:avLst>
              <a:gd name="adj" fmla="val 91091"/>
            </a:avLst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 rot="660193">
            <a:off x="6122154" y="2096887"/>
            <a:ext cx="2551334" cy="2682258"/>
            <a:chOff x="486021" y="909318"/>
            <a:chExt cx="2551334" cy="2682258"/>
          </a:xfrm>
        </p:grpSpPr>
        <p:grpSp>
          <p:nvGrpSpPr>
            <p:cNvPr id="2856" name="Group 2855"/>
            <p:cNvGrpSpPr/>
            <p:nvPr/>
          </p:nvGrpSpPr>
          <p:grpSpPr>
            <a:xfrm rot="857657">
              <a:off x="486021" y="909318"/>
              <a:ext cx="2551334" cy="2682258"/>
              <a:chOff x="457200" y="1425263"/>
              <a:chExt cx="3219558" cy="3384772"/>
            </a:xfrm>
          </p:grpSpPr>
          <p:sp>
            <p:nvSpPr>
              <p:cNvPr id="2854" name="Rectangle 2853"/>
              <p:cNvSpPr/>
              <p:nvPr/>
            </p:nvSpPr>
            <p:spPr>
              <a:xfrm rot="20358966">
                <a:off x="2437193" y="1588122"/>
                <a:ext cx="781050" cy="254989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01600" dist="1016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55" name="Rectangle 2854"/>
              <p:cNvSpPr/>
              <p:nvPr/>
            </p:nvSpPr>
            <p:spPr>
              <a:xfrm rot="4076081">
                <a:off x="1954555" y="2792098"/>
                <a:ext cx="813237" cy="2385904"/>
              </a:xfrm>
              <a:custGeom>
                <a:avLst/>
                <a:gdLst>
                  <a:gd name="connsiteX0" fmla="*/ 0 w 781050"/>
                  <a:gd name="connsiteY0" fmla="*/ 0 h 2678848"/>
                  <a:gd name="connsiteX1" fmla="*/ 781050 w 781050"/>
                  <a:gd name="connsiteY1" fmla="*/ 0 h 2678848"/>
                  <a:gd name="connsiteX2" fmla="*/ 781050 w 781050"/>
                  <a:gd name="connsiteY2" fmla="*/ 2678848 h 2678848"/>
                  <a:gd name="connsiteX3" fmla="*/ 0 w 781050"/>
                  <a:gd name="connsiteY3" fmla="*/ 2678848 h 2678848"/>
                  <a:gd name="connsiteX4" fmla="*/ 0 w 781050"/>
                  <a:gd name="connsiteY4" fmla="*/ 0 h 2678848"/>
                  <a:gd name="connsiteX0" fmla="*/ 0 w 781120"/>
                  <a:gd name="connsiteY0" fmla="*/ 0 h 2678848"/>
                  <a:gd name="connsiteX1" fmla="*/ 781050 w 781120"/>
                  <a:gd name="connsiteY1" fmla="*/ 0 h 2678848"/>
                  <a:gd name="connsiteX2" fmla="*/ 668759 w 781120"/>
                  <a:gd name="connsiteY2" fmla="*/ 1374670 h 2678848"/>
                  <a:gd name="connsiteX3" fmla="*/ 781050 w 781120"/>
                  <a:gd name="connsiteY3" fmla="*/ 2678848 h 2678848"/>
                  <a:gd name="connsiteX4" fmla="*/ 0 w 781120"/>
                  <a:gd name="connsiteY4" fmla="*/ 2678848 h 2678848"/>
                  <a:gd name="connsiteX5" fmla="*/ 0 w 781120"/>
                  <a:gd name="connsiteY5" fmla="*/ 0 h 2678848"/>
                  <a:gd name="connsiteX0" fmla="*/ 0 w 781168"/>
                  <a:gd name="connsiteY0" fmla="*/ 0 h 2678848"/>
                  <a:gd name="connsiteX1" fmla="*/ 781050 w 781168"/>
                  <a:gd name="connsiteY1" fmla="*/ 0 h 2678848"/>
                  <a:gd name="connsiteX2" fmla="*/ 718381 w 781168"/>
                  <a:gd name="connsiteY2" fmla="*/ 1353673 h 2678848"/>
                  <a:gd name="connsiteX3" fmla="*/ 781050 w 781168"/>
                  <a:gd name="connsiteY3" fmla="*/ 2678848 h 2678848"/>
                  <a:gd name="connsiteX4" fmla="*/ 0 w 781168"/>
                  <a:gd name="connsiteY4" fmla="*/ 2678848 h 2678848"/>
                  <a:gd name="connsiteX5" fmla="*/ 0 w 781168"/>
                  <a:gd name="connsiteY5" fmla="*/ 0 h 2678848"/>
                  <a:gd name="connsiteX0" fmla="*/ 32069 w 813237"/>
                  <a:gd name="connsiteY0" fmla="*/ 0 h 2678848"/>
                  <a:gd name="connsiteX1" fmla="*/ 813119 w 813237"/>
                  <a:gd name="connsiteY1" fmla="*/ 0 h 2678848"/>
                  <a:gd name="connsiteX2" fmla="*/ 750450 w 813237"/>
                  <a:gd name="connsiteY2" fmla="*/ 1353673 h 2678848"/>
                  <a:gd name="connsiteX3" fmla="*/ 813119 w 813237"/>
                  <a:gd name="connsiteY3" fmla="*/ 2678848 h 2678848"/>
                  <a:gd name="connsiteX4" fmla="*/ 0 w 813237"/>
                  <a:gd name="connsiteY4" fmla="*/ 2562704 h 2678848"/>
                  <a:gd name="connsiteX5" fmla="*/ 32069 w 813237"/>
                  <a:gd name="connsiteY5" fmla="*/ 0 h 2678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13237" h="2678848">
                    <a:moveTo>
                      <a:pt x="32069" y="0"/>
                    </a:moveTo>
                    <a:lnTo>
                      <a:pt x="813119" y="0"/>
                    </a:lnTo>
                    <a:cubicBezTo>
                      <a:pt x="816484" y="433648"/>
                      <a:pt x="747085" y="920025"/>
                      <a:pt x="750450" y="1353673"/>
                    </a:cubicBezTo>
                    <a:lnTo>
                      <a:pt x="813119" y="2678848"/>
                    </a:lnTo>
                    <a:lnTo>
                      <a:pt x="0" y="2562704"/>
                    </a:lnTo>
                    <a:lnTo>
                      <a:pt x="32069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50800" dist="1143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53" name="Group 2852"/>
              <p:cNvGrpSpPr/>
              <p:nvPr/>
            </p:nvGrpSpPr>
            <p:grpSpPr>
              <a:xfrm>
                <a:off x="457200" y="1425263"/>
                <a:ext cx="3219558" cy="3384772"/>
                <a:chOff x="625288" y="1909679"/>
                <a:chExt cx="3219558" cy="3384772"/>
              </a:xfrm>
            </p:grpSpPr>
            <p:pic>
              <p:nvPicPr>
                <p:cNvPr id="2871" name="Picture 1847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25288" y="1909679"/>
                  <a:ext cx="3219558" cy="338477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2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1594" r="23705" b="4000"/>
                <a:stretch/>
              </p:blipFill>
              <p:spPr bwMode="auto">
                <a:xfrm rot="20356737">
                  <a:off x="1079915" y="2358135"/>
                  <a:ext cx="2217559" cy="221399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2886" name="Rectangle 2885"/>
            <p:cNvSpPr/>
            <p:nvPr/>
          </p:nvSpPr>
          <p:spPr>
            <a:xfrm rot="21304548">
              <a:off x="1499298" y="1005663"/>
              <a:ext cx="369686" cy="436924"/>
            </a:xfrm>
            <a:custGeom>
              <a:avLst/>
              <a:gdLst/>
              <a:ahLst/>
              <a:cxnLst/>
              <a:rect l="l" t="t" r="r" b="b"/>
              <a:pathLst>
                <a:path w="436720" h="872662">
                  <a:moveTo>
                    <a:pt x="157786" y="1"/>
                  </a:moveTo>
                  <a:cubicBezTo>
                    <a:pt x="159824" y="-2"/>
                    <a:pt x="162709" y="25"/>
                    <a:pt x="167482" y="25"/>
                  </a:cubicBezTo>
                  <a:lnTo>
                    <a:pt x="217489" y="35743"/>
                  </a:lnTo>
                  <a:lnTo>
                    <a:pt x="288926" y="7168"/>
                  </a:lnTo>
                  <a:lnTo>
                    <a:pt x="343695" y="35743"/>
                  </a:lnTo>
                  <a:lnTo>
                    <a:pt x="422276" y="2406"/>
                  </a:lnTo>
                  <a:lnTo>
                    <a:pt x="436720" y="12035"/>
                  </a:lnTo>
                  <a:lnTo>
                    <a:pt x="436720" y="867822"/>
                  </a:lnTo>
                  <a:lnTo>
                    <a:pt x="429460" y="872662"/>
                  </a:lnTo>
                  <a:lnTo>
                    <a:pt x="410988" y="872662"/>
                  </a:lnTo>
                  <a:lnTo>
                    <a:pt x="343695" y="844114"/>
                  </a:lnTo>
                  <a:lnTo>
                    <a:pt x="288978" y="872662"/>
                  </a:lnTo>
                  <a:lnTo>
                    <a:pt x="288859" y="872662"/>
                  </a:lnTo>
                  <a:lnTo>
                    <a:pt x="217489" y="844114"/>
                  </a:lnTo>
                  <a:lnTo>
                    <a:pt x="177520" y="872662"/>
                  </a:lnTo>
                  <a:lnTo>
                    <a:pt x="129057" y="872662"/>
                  </a:lnTo>
                  <a:lnTo>
                    <a:pt x="93664" y="839351"/>
                  </a:lnTo>
                  <a:lnTo>
                    <a:pt x="53182" y="860782"/>
                  </a:lnTo>
                  <a:cubicBezTo>
                    <a:pt x="52388" y="859988"/>
                    <a:pt x="51474" y="859299"/>
                    <a:pt x="50801" y="858401"/>
                  </a:cubicBezTo>
                  <a:cubicBezTo>
                    <a:pt x="49084" y="856111"/>
                    <a:pt x="48384" y="852898"/>
                    <a:pt x="46039" y="851257"/>
                  </a:cubicBezTo>
                  <a:cubicBezTo>
                    <a:pt x="40223" y="847186"/>
                    <a:pt x="33339" y="844907"/>
                    <a:pt x="26989" y="841732"/>
                  </a:cubicBezTo>
                  <a:lnTo>
                    <a:pt x="0" y="857271"/>
                  </a:lnTo>
                  <a:lnTo>
                    <a:pt x="0" y="22586"/>
                  </a:lnTo>
                  <a:lnTo>
                    <a:pt x="26989" y="38125"/>
                  </a:lnTo>
                  <a:cubicBezTo>
                    <a:pt x="33339" y="34950"/>
                    <a:pt x="40223" y="32671"/>
                    <a:pt x="46039" y="28600"/>
                  </a:cubicBezTo>
                  <a:cubicBezTo>
                    <a:pt x="48384" y="26959"/>
                    <a:pt x="49084" y="23746"/>
                    <a:pt x="50801" y="21456"/>
                  </a:cubicBezTo>
                  <a:cubicBezTo>
                    <a:pt x="51474" y="20558"/>
                    <a:pt x="52388" y="19869"/>
                    <a:pt x="53182" y="19075"/>
                  </a:cubicBezTo>
                  <a:lnTo>
                    <a:pt x="93664" y="40506"/>
                  </a:lnTo>
                  <a:lnTo>
                    <a:pt x="134145" y="2406"/>
                  </a:lnTo>
                  <a:cubicBezTo>
                    <a:pt x="153176" y="292"/>
                    <a:pt x="151672" y="10"/>
                    <a:pt x="157786" y="1"/>
                  </a:cubicBezTo>
                  <a:close/>
                </a:path>
              </a:pathLst>
            </a:custGeom>
            <a:solidFill>
              <a:srgbClr val="E6DDA8">
                <a:alpha val="7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</p:grpSp>
      <p:grpSp>
        <p:nvGrpSpPr>
          <p:cNvPr id="5" name="Group 4"/>
          <p:cNvGrpSpPr/>
          <p:nvPr/>
        </p:nvGrpSpPr>
        <p:grpSpPr>
          <a:xfrm rot="20818699">
            <a:off x="627545" y="1373879"/>
            <a:ext cx="2628632" cy="2763522"/>
            <a:chOff x="6184447" y="2399144"/>
            <a:chExt cx="2628632" cy="2763522"/>
          </a:xfrm>
        </p:grpSpPr>
        <p:grpSp>
          <p:nvGrpSpPr>
            <p:cNvPr id="4" name="Group 3"/>
            <p:cNvGrpSpPr/>
            <p:nvPr/>
          </p:nvGrpSpPr>
          <p:grpSpPr>
            <a:xfrm rot="1200775">
              <a:off x="6184447" y="2399144"/>
              <a:ext cx="2628632" cy="2763522"/>
              <a:chOff x="7247597" y="1016455"/>
              <a:chExt cx="3219558" cy="3384772"/>
            </a:xfrm>
          </p:grpSpPr>
          <p:sp>
            <p:nvSpPr>
              <p:cNvPr id="36" name="Rectangle 35"/>
              <p:cNvSpPr/>
              <p:nvPr/>
            </p:nvSpPr>
            <p:spPr>
              <a:xfrm rot="20818163">
                <a:off x="9254718" y="1282896"/>
                <a:ext cx="781050" cy="254989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01600" dist="1016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2854"/>
              <p:cNvSpPr/>
              <p:nvPr/>
            </p:nvSpPr>
            <p:spPr>
              <a:xfrm rot="4535278">
                <a:off x="8626813" y="2414744"/>
                <a:ext cx="813237" cy="2385904"/>
              </a:xfrm>
              <a:custGeom>
                <a:avLst/>
                <a:gdLst>
                  <a:gd name="connsiteX0" fmla="*/ 0 w 781050"/>
                  <a:gd name="connsiteY0" fmla="*/ 0 h 2678848"/>
                  <a:gd name="connsiteX1" fmla="*/ 781050 w 781050"/>
                  <a:gd name="connsiteY1" fmla="*/ 0 h 2678848"/>
                  <a:gd name="connsiteX2" fmla="*/ 781050 w 781050"/>
                  <a:gd name="connsiteY2" fmla="*/ 2678848 h 2678848"/>
                  <a:gd name="connsiteX3" fmla="*/ 0 w 781050"/>
                  <a:gd name="connsiteY3" fmla="*/ 2678848 h 2678848"/>
                  <a:gd name="connsiteX4" fmla="*/ 0 w 781050"/>
                  <a:gd name="connsiteY4" fmla="*/ 0 h 2678848"/>
                  <a:gd name="connsiteX0" fmla="*/ 0 w 781120"/>
                  <a:gd name="connsiteY0" fmla="*/ 0 h 2678848"/>
                  <a:gd name="connsiteX1" fmla="*/ 781050 w 781120"/>
                  <a:gd name="connsiteY1" fmla="*/ 0 h 2678848"/>
                  <a:gd name="connsiteX2" fmla="*/ 668759 w 781120"/>
                  <a:gd name="connsiteY2" fmla="*/ 1374670 h 2678848"/>
                  <a:gd name="connsiteX3" fmla="*/ 781050 w 781120"/>
                  <a:gd name="connsiteY3" fmla="*/ 2678848 h 2678848"/>
                  <a:gd name="connsiteX4" fmla="*/ 0 w 781120"/>
                  <a:gd name="connsiteY4" fmla="*/ 2678848 h 2678848"/>
                  <a:gd name="connsiteX5" fmla="*/ 0 w 781120"/>
                  <a:gd name="connsiteY5" fmla="*/ 0 h 2678848"/>
                  <a:gd name="connsiteX0" fmla="*/ 0 w 781168"/>
                  <a:gd name="connsiteY0" fmla="*/ 0 h 2678848"/>
                  <a:gd name="connsiteX1" fmla="*/ 781050 w 781168"/>
                  <a:gd name="connsiteY1" fmla="*/ 0 h 2678848"/>
                  <a:gd name="connsiteX2" fmla="*/ 718381 w 781168"/>
                  <a:gd name="connsiteY2" fmla="*/ 1353673 h 2678848"/>
                  <a:gd name="connsiteX3" fmla="*/ 781050 w 781168"/>
                  <a:gd name="connsiteY3" fmla="*/ 2678848 h 2678848"/>
                  <a:gd name="connsiteX4" fmla="*/ 0 w 781168"/>
                  <a:gd name="connsiteY4" fmla="*/ 2678848 h 2678848"/>
                  <a:gd name="connsiteX5" fmla="*/ 0 w 781168"/>
                  <a:gd name="connsiteY5" fmla="*/ 0 h 2678848"/>
                  <a:gd name="connsiteX0" fmla="*/ 32069 w 813237"/>
                  <a:gd name="connsiteY0" fmla="*/ 0 h 2678848"/>
                  <a:gd name="connsiteX1" fmla="*/ 813119 w 813237"/>
                  <a:gd name="connsiteY1" fmla="*/ 0 h 2678848"/>
                  <a:gd name="connsiteX2" fmla="*/ 750450 w 813237"/>
                  <a:gd name="connsiteY2" fmla="*/ 1353673 h 2678848"/>
                  <a:gd name="connsiteX3" fmla="*/ 813119 w 813237"/>
                  <a:gd name="connsiteY3" fmla="*/ 2678848 h 2678848"/>
                  <a:gd name="connsiteX4" fmla="*/ 0 w 813237"/>
                  <a:gd name="connsiteY4" fmla="*/ 2562704 h 2678848"/>
                  <a:gd name="connsiteX5" fmla="*/ 32069 w 813237"/>
                  <a:gd name="connsiteY5" fmla="*/ 0 h 2678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13237" h="2678848">
                    <a:moveTo>
                      <a:pt x="32069" y="0"/>
                    </a:moveTo>
                    <a:lnTo>
                      <a:pt x="813119" y="0"/>
                    </a:lnTo>
                    <a:cubicBezTo>
                      <a:pt x="816484" y="433648"/>
                      <a:pt x="747085" y="920025"/>
                      <a:pt x="750450" y="1353673"/>
                    </a:cubicBezTo>
                    <a:lnTo>
                      <a:pt x="813119" y="2678848"/>
                    </a:lnTo>
                    <a:lnTo>
                      <a:pt x="0" y="2562704"/>
                    </a:lnTo>
                    <a:lnTo>
                      <a:pt x="32069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50800" dist="1143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9" name="Picture 1847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459197">
                <a:off x="7247597" y="1016455"/>
                <a:ext cx="3219558" cy="33847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257" r="18375"/>
              <a:stretch/>
            </p:blipFill>
            <p:spPr>
              <a:xfrm rot="20838957">
                <a:off x="7709742" y="1450052"/>
                <a:ext cx="2219504" cy="2238361"/>
              </a:xfrm>
              <a:prstGeom prst="rect">
                <a:avLst/>
              </a:prstGeom>
            </p:spPr>
          </p:pic>
        </p:grpSp>
        <p:sp>
          <p:nvSpPr>
            <p:cNvPr id="42" name="Rectangle 2885"/>
            <p:cNvSpPr/>
            <p:nvPr/>
          </p:nvSpPr>
          <p:spPr>
            <a:xfrm rot="693401">
              <a:off x="7431888" y="2444233"/>
              <a:ext cx="369686" cy="436924"/>
            </a:xfrm>
            <a:custGeom>
              <a:avLst/>
              <a:gdLst/>
              <a:ahLst/>
              <a:cxnLst/>
              <a:rect l="l" t="t" r="r" b="b"/>
              <a:pathLst>
                <a:path w="436720" h="872662">
                  <a:moveTo>
                    <a:pt x="157786" y="1"/>
                  </a:moveTo>
                  <a:cubicBezTo>
                    <a:pt x="159824" y="-2"/>
                    <a:pt x="162709" y="25"/>
                    <a:pt x="167482" y="25"/>
                  </a:cubicBezTo>
                  <a:lnTo>
                    <a:pt x="217489" y="35743"/>
                  </a:lnTo>
                  <a:lnTo>
                    <a:pt x="288926" y="7168"/>
                  </a:lnTo>
                  <a:lnTo>
                    <a:pt x="343695" y="35743"/>
                  </a:lnTo>
                  <a:lnTo>
                    <a:pt x="422276" y="2406"/>
                  </a:lnTo>
                  <a:lnTo>
                    <a:pt x="436720" y="12035"/>
                  </a:lnTo>
                  <a:lnTo>
                    <a:pt x="436720" y="867822"/>
                  </a:lnTo>
                  <a:lnTo>
                    <a:pt x="429460" y="872662"/>
                  </a:lnTo>
                  <a:lnTo>
                    <a:pt x="410988" y="872662"/>
                  </a:lnTo>
                  <a:lnTo>
                    <a:pt x="343695" y="844114"/>
                  </a:lnTo>
                  <a:lnTo>
                    <a:pt x="288978" y="872662"/>
                  </a:lnTo>
                  <a:lnTo>
                    <a:pt x="288859" y="872662"/>
                  </a:lnTo>
                  <a:lnTo>
                    <a:pt x="217489" y="844114"/>
                  </a:lnTo>
                  <a:lnTo>
                    <a:pt x="177520" y="872662"/>
                  </a:lnTo>
                  <a:lnTo>
                    <a:pt x="129057" y="872662"/>
                  </a:lnTo>
                  <a:lnTo>
                    <a:pt x="93664" y="839351"/>
                  </a:lnTo>
                  <a:lnTo>
                    <a:pt x="53182" y="860782"/>
                  </a:lnTo>
                  <a:cubicBezTo>
                    <a:pt x="52388" y="859988"/>
                    <a:pt x="51474" y="859299"/>
                    <a:pt x="50801" y="858401"/>
                  </a:cubicBezTo>
                  <a:cubicBezTo>
                    <a:pt x="49084" y="856111"/>
                    <a:pt x="48384" y="852898"/>
                    <a:pt x="46039" y="851257"/>
                  </a:cubicBezTo>
                  <a:cubicBezTo>
                    <a:pt x="40223" y="847186"/>
                    <a:pt x="33339" y="844907"/>
                    <a:pt x="26989" y="841732"/>
                  </a:cubicBezTo>
                  <a:lnTo>
                    <a:pt x="0" y="857271"/>
                  </a:lnTo>
                  <a:lnTo>
                    <a:pt x="0" y="22586"/>
                  </a:lnTo>
                  <a:lnTo>
                    <a:pt x="26989" y="38125"/>
                  </a:lnTo>
                  <a:cubicBezTo>
                    <a:pt x="33339" y="34950"/>
                    <a:pt x="40223" y="32671"/>
                    <a:pt x="46039" y="28600"/>
                  </a:cubicBezTo>
                  <a:cubicBezTo>
                    <a:pt x="48384" y="26959"/>
                    <a:pt x="49084" y="23746"/>
                    <a:pt x="50801" y="21456"/>
                  </a:cubicBezTo>
                  <a:cubicBezTo>
                    <a:pt x="51474" y="20558"/>
                    <a:pt x="52388" y="19869"/>
                    <a:pt x="53182" y="19075"/>
                  </a:cubicBezTo>
                  <a:lnTo>
                    <a:pt x="93664" y="40506"/>
                  </a:lnTo>
                  <a:lnTo>
                    <a:pt x="134145" y="2406"/>
                  </a:lnTo>
                  <a:cubicBezTo>
                    <a:pt x="153176" y="292"/>
                    <a:pt x="151672" y="10"/>
                    <a:pt x="157786" y="1"/>
                  </a:cubicBezTo>
                  <a:close/>
                </a:path>
              </a:pathLst>
            </a:custGeom>
            <a:solidFill>
              <a:srgbClr val="E6DDA8">
                <a:alpha val="7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/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71" y="1568450"/>
            <a:ext cx="3779837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7084" y="3302849"/>
            <a:ext cx="2295525" cy="70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59" y="520042"/>
            <a:ext cx="7791747" cy="681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13" y="4424799"/>
            <a:ext cx="6086475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05593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812</TotalTime>
  <Words>2</Words>
  <Application>Microsoft Office PowerPoint</Application>
  <PresentationFormat>On-screen Show (4:3)</PresentationFormat>
  <Paragraphs>2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NMCI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O'connor, John C CIV USNTPS, Chief of Academics</dc:creator>
  <cp:lastModifiedBy>Phelan, Tom P CTR VX23 Services</cp:lastModifiedBy>
  <cp:revision>26</cp:revision>
  <cp:lastPrinted>2016-02-22T15:06:43Z</cp:lastPrinted>
  <dcterms:created xsi:type="dcterms:W3CDTF">2016-02-14T16:43:45Z</dcterms:created>
  <dcterms:modified xsi:type="dcterms:W3CDTF">2016-03-01T14:29:15Z</dcterms:modified>
</cp:coreProperties>
</file>